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5"/>
  </p:notesMasterIdLst>
  <p:handoutMasterIdLst>
    <p:handoutMasterId r:id="rId96"/>
  </p:handoutMasterIdLst>
  <p:sldIdLst>
    <p:sldId id="278" r:id="rId2"/>
    <p:sldId id="450" r:id="rId3"/>
    <p:sldId id="342" r:id="rId4"/>
    <p:sldId id="556" r:id="rId5"/>
    <p:sldId id="557" r:id="rId6"/>
    <p:sldId id="558" r:id="rId7"/>
    <p:sldId id="559" r:id="rId8"/>
    <p:sldId id="281" r:id="rId9"/>
    <p:sldId id="566" r:id="rId10"/>
    <p:sldId id="457" r:id="rId11"/>
    <p:sldId id="567" r:id="rId12"/>
    <p:sldId id="604" r:id="rId13"/>
    <p:sldId id="602" r:id="rId14"/>
    <p:sldId id="605" r:id="rId15"/>
    <p:sldId id="607" r:id="rId16"/>
    <p:sldId id="611" r:id="rId17"/>
    <p:sldId id="609" r:id="rId18"/>
    <p:sldId id="610" r:id="rId19"/>
    <p:sldId id="612" r:id="rId20"/>
    <p:sldId id="603" r:id="rId21"/>
    <p:sldId id="614" r:id="rId22"/>
    <p:sldId id="616" r:id="rId23"/>
    <p:sldId id="615" r:id="rId24"/>
    <p:sldId id="617" r:id="rId25"/>
    <p:sldId id="618" r:id="rId26"/>
    <p:sldId id="619" r:id="rId27"/>
    <p:sldId id="620" r:id="rId28"/>
    <p:sldId id="621" r:id="rId29"/>
    <p:sldId id="622" r:id="rId30"/>
    <p:sldId id="623" r:id="rId31"/>
    <p:sldId id="624" r:id="rId32"/>
    <p:sldId id="625" r:id="rId33"/>
    <p:sldId id="568" r:id="rId34"/>
    <p:sldId id="626" r:id="rId35"/>
    <p:sldId id="562" r:id="rId36"/>
    <p:sldId id="627" r:id="rId37"/>
    <p:sldId id="628" r:id="rId38"/>
    <p:sldId id="629" r:id="rId39"/>
    <p:sldId id="630" r:id="rId40"/>
    <p:sldId id="631" r:id="rId41"/>
    <p:sldId id="632" r:id="rId42"/>
    <p:sldId id="633" r:id="rId43"/>
    <p:sldId id="634" r:id="rId44"/>
    <p:sldId id="569" r:id="rId45"/>
    <p:sldId id="636" r:id="rId46"/>
    <p:sldId id="637" r:id="rId47"/>
    <p:sldId id="638" r:id="rId48"/>
    <p:sldId id="639" r:id="rId49"/>
    <p:sldId id="640" r:id="rId50"/>
    <p:sldId id="570" r:id="rId51"/>
    <p:sldId id="641" r:id="rId52"/>
    <p:sldId id="561" r:id="rId53"/>
    <p:sldId id="419" r:id="rId54"/>
    <p:sldId id="571" r:id="rId55"/>
    <p:sldId id="642" r:id="rId56"/>
    <p:sldId id="573" r:id="rId57"/>
    <p:sldId id="574" r:id="rId58"/>
    <p:sldId id="644" r:id="rId59"/>
    <p:sldId id="645" r:id="rId60"/>
    <p:sldId id="646" r:id="rId61"/>
    <p:sldId id="647" r:id="rId62"/>
    <p:sldId id="580" r:id="rId63"/>
    <p:sldId id="648" r:id="rId64"/>
    <p:sldId id="581" r:id="rId65"/>
    <p:sldId id="582" r:id="rId66"/>
    <p:sldId id="583" r:id="rId67"/>
    <p:sldId id="584" r:id="rId68"/>
    <p:sldId id="585" r:id="rId69"/>
    <p:sldId id="587" r:id="rId70"/>
    <p:sldId id="588" r:id="rId71"/>
    <p:sldId id="649" r:id="rId72"/>
    <p:sldId id="589" r:id="rId73"/>
    <p:sldId id="590" r:id="rId74"/>
    <p:sldId id="591" r:id="rId75"/>
    <p:sldId id="650" r:id="rId76"/>
    <p:sldId id="593" r:id="rId77"/>
    <p:sldId id="594" r:id="rId78"/>
    <p:sldId id="596" r:id="rId79"/>
    <p:sldId id="598" r:id="rId80"/>
    <p:sldId id="600" r:id="rId81"/>
    <p:sldId id="599" r:id="rId82"/>
    <p:sldId id="595" r:id="rId83"/>
    <p:sldId id="597" r:id="rId84"/>
    <p:sldId id="652" r:id="rId85"/>
    <p:sldId id="653" r:id="rId86"/>
    <p:sldId id="601" r:id="rId87"/>
    <p:sldId id="656" r:id="rId88"/>
    <p:sldId id="657" r:id="rId89"/>
    <p:sldId id="658" r:id="rId90"/>
    <p:sldId id="659" r:id="rId91"/>
    <p:sldId id="655" r:id="rId92"/>
    <p:sldId id="660" r:id="rId93"/>
    <p:sldId id="661" r:id="rId94"/>
  </p:sldIdLst>
  <p:sldSz cx="9144000" cy="5715000" type="screen16x10"/>
  <p:notesSz cx="6858000" cy="9144000"/>
  <p:defaultTextStyle>
    <a:defPPr>
      <a:defRPr lang="nl-NL"/>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initials="M" lastIdx="1" clrIdx="0">
    <p:extLst>
      <p:ext uri="{19B8F6BF-5375-455C-9EA6-DF929625EA0E}">
        <p15:presenceInfo xmlns:p15="http://schemas.microsoft.com/office/powerpoint/2012/main" userId="Mar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6" d="100"/>
          <a:sy n="106" d="100"/>
        </p:scale>
        <p:origin x="806" y="77"/>
      </p:cViewPr>
      <p:guideLst/>
    </p:cSldViewPr>
  </p:slideViewPr>
  <p:notesTextViewPr>
    <p:cViewPr>
      <p:scale>
        <a:sx n="1" d="1"/>
        <a:sy n="1" d="1"/>
      </p:scale>
      <p:origin x="0" y="0"/>
    </p:cViewPr>
  </p:notesTextViewPr>
  <p:notesViewPr>
    <p:cSldViewPr snapToGrid="0">
      <p:cViewPr varScale="1">
        <p:scale>
          <a:sx n="88" d="100"/>
          <a:sy n="88" d="100"/>
        </p:scale>
        <p:origin x="488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C66823-C6A9-4977-ACFF-DF4108AE8C94}" type="datetimeFigureOut">
              <a:rPr lang="nl-NL" smtClean="0"/>
              <a:t>15-1-2020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7249EC-0E66-4D03-A9C7-5ECDF79903AB}" type="slidenum">
              <a:rPr lang="nl-NL" smtClean="0"/>
              <a:t>‹nr.›</a:t>
            </a:fld>
            <a:endParaRPr lang="nl-NL"/>
          </a:p>
        </p:txBody>
      </p:sp>
    </p:spTree>
    <p:extLst>
      <p:ext uri="{BB962C8B-B14F-4D97-AF65-F5344CB8AC3E}">
        <p14:creationId xmlns:p14="http://schemas.microsoft.com/office/powerpoint/2010/main" val="1780904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CA682-B2F2-4D1F-82B3-7DAF2B6644D9}" type="datetimeFigureOut">
              <a:rPr lang="nl-NL" smtClean="0"/>
              <a:t>15-1-2020</a:t>
            </a:fld>
            <a:endParaRPr lang="nl-NL"/>
          </a:p>
        </p:txBody>
      </p:sp>
      <p:sp>
        <p:nvSpPr>
          <p:cNvPr id="4" name="Tijdelijke aanduiding voor dia-afbeelding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25BC5-65DA-4017-AE7C-1BE22B211D6B}" type="slidenum">
              <a:rPr lang="nl-NL" smtClean="0"/>
              <a:t>‹nr.›</a:t>
            </a:fld>
            <a:endParaRPr lang="nl-NL"/>
          </a:p>
        </p:txBody>
      </p:sp>
    </p:spTree>
    <p:extLst>
      <p:ext uri="{BB962C8B-B14F-4D97-AF65-F5344CB8AC3E}">
        <p14:creationId xmlns:p14="http://schemas.microsoft.com/office/powerpoint/2010/main" val="2924858611"/>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F775525-A5E1-41C0-B380-57553C913674}" type="datetimeFigureOut">
              <a:rPr lang="en-US" altLang="en-US"/>
              <a:pPr/>
              <a:t>1/15/2020</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FEB5D7C2-2A1A-4FB5-8110-FC546E2C3BCC}" type="slidenum">
              <a:rPr lang="en-US" altLang="en-US"/>
              <a:pPr/>
              <a:t>‹nr.›</a:t>
            </a:fld>
            <a:endParaRPr lang="en-US" altLang="en-US"/>
          </a:p>
        </p:txBody>
      </p:sp>
    </p:spTree>
    <p:extLst>
      <p:ext uri="{BB962C8B-B14F-4D97-AF65-F5344CB8AC3E}">
        <p14:creationId xmlns:p14="http://schemas.microsoft.com/office/powerpoint/2010/main" val="1996467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42076B3-B0B1-4796-87DC-263E25F553EE}" type="datetimeFigureOut">
              <a:rPr lang="en-US" altLang="en-US"/>
              <a:pPr/>
              <a:t>1/15/2020</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9012037D-9B94-4BAA-9036-937147E648CD}" type="slidenum">
              <a:rPr lang="en-US" altLang="en-US"/>
              <a:pPr/>
              <a:t>‹nr.›</a:t>
            </a:fld>
            <a:endParaRPr lang="en-US" altLang="en-US"/>
          </a:p>
        </p:txBody>
      </p:sp>
    </p:spTree>
    <p:extLst>
      <p:ext uri="{BB962C8B-B14F-4D97-AF65-F5344CB8AC3E}">
        <p14:creationId xmlns:p14="http://schemas.microsoft.com/office/powerpoint/2010/main" val="52751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345E775-8F5F-436E-B5C2-64AC3CD11A58}" type="datetimeFigureOut">
              <a:rPr lang="en-US" altLang="en-US"/>
              <a:pPr/>
              <a:t>1/15/2020</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64948AB9-6257-445B-ACE0-2F3754134C6A}" type="slidenum">
              <a:rPr lang="en-US" altLang="en-US"/>
              <a:pPr/>
              <a:t>‹nr.›</a:t>
            </a:fld>
            <a:endParaRPr lang="en-US" altLang="en-US"/>
          </a:p>
        </p:txBody>
      </p:sp>
    </p:spTree>
    <p:extLst>
      <p:ext uri="{BB962C8B-B14F-4D97-AF65-F5344CB8AC3E}">
        <p14:creationId xmlns:p14="http://schemas.microsoft.com/office/powerpoint/2010/main" val="66198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700C7FE-BAB7-4A13-804E-55965EEE1044}" type="datetimeFigureOut">
              <a:rPr lang="en-US" altLang="en-US"/>
              <a:pPr/>
              <a:t>1/15/2020</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9F34DAC8-40C7-4CA6-A8B9-E195339EC7E8}" type="slidenum">
              <a:rPr lang="en-US" altLang="en-US"/>
              <a:pPr/>
              <a:t>‹nr.›</a:t>
            </a:fld>
            <a:endParaRPr lang="en-US" altLang="en-US"/>
          </a:p>
        </p:txBody>
      </p:sp>
    </p:spTree>
    <p:extLst>
      <p:ext uri="{BB962C8B-B14F-4D97-AF65-F5344CB8AC3E}">
        <p14:creationId xmlns:p14="http://schemas.microsoft.com/office/powerpoint/2010/main" val="368421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8D29AFB-0401-4F9F-BA7B-5DCCD0E892AA}" type="datetimeFigureOut">
              <a:rPr lang="en-US" altLang="en-US"/>
              <a:pPr/>
              <a:t>1/15/2020</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7088CFAB-079E-46DE-8F58-88E104F1275C}" type="slidenum">
              <a:rPr lang="en-US" altLang="en-US"/>
              <a:pPr/>
              <a:t>‹nr.›</a:t>
            </a:fld>
            <a:endParaRPr lang="en-US" altLang="en-US"/>
          </a:p>
        </p:txBody>
      </p:sp>
    </p:spTree>
    <p:extLst>
      <p:ext uri="{BB962C8B-B14F-4D97-AF65-F5344CB8AC3E}">
        <p14:creationId xmlns:p14="http://schemas.microsoft.com/office/powerpoint/2010/main" val="281159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033F3B9-4B4D-4FC4-846D-12277935F601}" type="datetimeFigureOut">
              <a:rPr lang="en-US" altLang="en-US"/>
              <a:pPr/>
              <a:t>1/15/2020</a:t>
            </a:fld>
            <a:endParaRPr lang="en-US" altLang="en-US"/>
          </a:p>
        </p:txBody>
      </p:sp>
      <p:sp>
        <p:nvSpPr>
          <p:cNvPr id="6" name="Footer Placeholder 4"/>
          <p:cNvSpPr>
            <a:spLocks noGrp="1"/>
          </p:cNvSpPr>
          <p:nvPr>
            <p:ph type="ftr" sz="quarter" idx="11"/>
          </p:nvPr>
        </p:nvSpPr>
        <p:spPr/>
        <p:txBody>
          <a:bodyPr/>
          <a:lstStyle>
            <a:lvl1pPr>
              <a:defRPr/>
            </a:lvl1pPr>
          </a:lstStyle>
          <a:p>
            <a:endParaRPr lang="nl-NL" altLang="nl-NL"/>
          </a:p>
        </p:txBody>
      </p:sp>
      <p:sp>
        <p:nvSpPr>
          <p:cNvPr id="7" name="Slide Number Placeholder 5"/>
          <p:cNvSpPr>
            <a:spLocks noGrp="1"/>
          </p:cNvSpPr>
          <p:nvPr>
            <p:ph type="sldNum" sz="quarter" idx="12"/>
          </p:nvPr>
        </p:nvSpPr>
        <p:spPr/>
        <p:txBody>
          <a:bodyPr/>
          <a:lstStyle>
            <a:lvl1pPr>
              <a:defRPr/>
            </a:lvl1pPr>
          </a:lstStyle>
          <a:p>
            <a:fld id="{7ABA4F6D-2112-4929-B911-675536F38DFF}" type="slidenum">
              <a:rPr lang="en-US" altLang="en-US"/>
              <a:pPr/>
              <a:t>‹nr.›</a:t>
            </a:fld>
            <a:endParaRPr lang="en-US" altLang="en-US"/>
          </a:p>
        </p:txBody>
      </p:sp>
    </p:spTree>
    <p:extLst>
      <p:ext uri="{BB962C8B-B14F-4D97-AF65-F5344CB8AC3E}">
        <p14:creationId xmlns:p14="http://schemas.microsoft.com/office/powerpoint/2010/main" val="392214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3C1F01E-2A84-427D-B60E-B5D58C6DA20C}" type="datetimeFigureOut">
              <a:rPr lang="en-US" altLang="en-US"/>
              <a:pPr/>
              <a:t>1/15/2020</a:t>
            </a:fld>
            <a:endParaRPr lang="en-US" altLang="en-US"/>
          </a:p>
        </p:txBody>
      </p:sp>
      <p:sp>
        <p:nvSpPr>
          <p:cNvPr id="8" name="Footer Placeholder 4"/>
          <p:cNvSpPr>
            <a:spLocks noGrp="1"/>
          </p:cNvSpPr>
          <p:nvPr>
            <p:ph type="ftr" sz="quarter" idx="11"/>
          </p:nvPr>
        </p:nvSpPr>
        <p:spPr/>
        <p:txBody>
          <a:bodyPr/>
          <a:lstStyle>
            <a:lvl1pPr>
              <a:defRPr/>
            </a:lvl1pPr>
          </a:lstStyle>
          <a:p>
            <a:endParaRPr lang="nl-NL" altLang="nl-NL"/>
          </a:p>
        </p:txBody>
      </p:sp>
      <p:sp>
        <p:nvSpPr>
          <p:cNvPr id="9" name="Slide Number Placeholder 5"/>
          <p:cNvSpPr>
            <a:spLocks noGrp="1"/>
          </p:cNvSpPr>
          <p:nvPr>
            <p:ph type="sldNum" sz="quarter" idx="12"/>
          </p:nvPr>
        </p:nvSpPr>
        <p:spPr/>
        <p:txBody>
          <a:bodyPr/>
          <a:lstStyle>
            <a:lvl1pPr>
              <a:defRPr/>
            </a:lvl1pPr>
          </a:lstStyle>
          <a:p>
            <a:fld id="{4C165507-EC38-4599-A46B-5094EF3D6D78}" type="slidenum">
              <a:rPr lang="en-US" altLang="en-US"/>
              <a:pPr/>
              <a:t>‹nr.›</a:t>
            </a:fld>
            <a:endParaRPr lang="en-US" altLang="en-US"/>
          </a:p>
        </p:txBody>
      </p:sp>
    </p:spTree>
    <p:extLst>
      <p:ext uri="{BB962C8B-B14F-4D97-AF65-F5344CB8AC3E}">
        <p14:creationId xmlns:p14="http://schemas.microsoft.com/office/powerpoint/2010/main" val="579418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175968D-A630-4B50-BBC9-398AD52AD884}" type="datetimeFigureOut">
              <a:rPr lang="en-US" altLang="en-US"/>
              <a:pPr/>
              <a:t>1/15/2020</a:t>
            </a:fld>
            <a:endParaRPr lang="en-US" altLang="en-US"/>
          </a:p>
        </p:txBody>
      </p:sp>
      <p:sp>
        <p:nvSpPr>
          <p:cNvPr id="4" name="Footer Placeholder 4"/>
          <p:cNvSpPr>
            <a:spLocks noGrp="1"/>
          </p:cNvSpPr>
          <p:nvPr>
            <p:ph type="ftr" sz="quarter" idx="11"/>
          </p:nvPr>
        </p:nvSpPr>
        <p:spPr/>
        <p:txBody>
          <a:bodyPr/>
          <a:lstStyle>
            <a:lvl1pPr>
              <a:defRPr/>
            </a:lvl1pPr>
          </a:lstStyle>
          <a:p>
            <a:endParaRPr lang="nl-NL" altLang="nl-NL"/>
          </a:p>
        </p:txBody>
      </p:sp>
      <p:sp>
        <p:nvSpPr>
          <p:cNvPr id="5" name="Slide Number Placeholder 5"/>
          <p:cNvSpPr>
            <a:spLocks noGrp="1"/>
          </p:cNvSpPr>
          <p:nvPr>
            <p:ph type="sldNum" sz="quarter" idx="12"/>
          </p:nvPr>
        </p:nvSpPr>
        <p:spPr/>
        <p:txBody>
          <a:bodyPr/>
          <a:lstStyle>
            <a:lvl1pPr>
              <a:defRPr/>
            </a:lvl1pPr>
          </a:lstStyle>
          <a:p>
            <a:fld id="{3B9A81BA-6CEE-47DC-A863-AE6C3879A6D5}" type="slidenum">
              <a:rPr lang="en-US" altLang="en-US"/>
              <a:pPr/>
              <a:t>‹nr.›</a:t>
            </a:fld>
            <a:endParaRPr lang="en-US" altLang="en-US"/>
          </a:p>
        </p:txBody>
      </p:sp>
    </p:spTree>
    <p:extLst>
      <p:ext uri="{BB962C8B-B14F-4D97-AF65-F5344CB8AC3E}">
        <p14:creationId xmlns:p14="http://schemas.microsoft.com/office/powerpoint/2010/main" val="206348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99C52D0-0912-4059-9140-63471E43C105}" type="datetimeFigureOut">
              <a:rPr lang="en-US" altLang="en-US"/>
              <a:pPr/>
              <a:t>1/15/2020</a:t>
            </a:fld>
            <a:endParaRPr lang="en-US" altLang="en-US"/>
          </a:p>
        </p:txBody>
      </p:sp>
      <p:sp>
        <p:nvSpPr>
          <p:cNvPr id="3" name="Footer Placeholder 4"/>
          <p:cNvSpPr>
            <a:spLocks noGrp="1"/>
          </p:cNvSpPr>
          <p:nvPr>
            <p:ph type="ftr" sz="quarter" idx="11"/>
          </p:nvPr>
        </p:nvSpPr>
        <p:spPr/>
        <p:txBody>
          <a:bodyPr/>
          <a:lstStyle>
            <a:lvl1pPr>
              <a:defRPr/>
            </a:lvl1pPr>
          </a:lstStyle>
          <a:p>
            <a:endParaRPr lang="nl-NL" altLang="nl-NL"/>
          </a:p>
        </p:txBody>
      </p:sp>
      <p:sp>
        <p:nvSpPr>
          <p:cNvPr id="4" name="Slide Number Placeholder 5"/>
          <p:cNvSpPr>
            <a:spLocks noGrp="1"/>
          </p:cNvSpPr>
          <p:nvPr>
            <p:ph type="sldNum" sz="quarter" idx="12"/>
          </p:nvPr>
        </p:nvSpPr>
        <p:spPr/>
        <p:txBody>
          <a:bodyPr/>
          <a:lstStyle>
            <a:lvl1pPr>
              <a:defRPr/>
            </a:lvl1pPr>
          </a:lstStyle>
          <a:p>
            <a:fld id="{7AE7D7A2-99A2-4786-BBB6-22B9C9029D59}" type="slidenum">
              <a:rPr lang="en-US" altLang="en-US"/>
              <a:pPr/>
              <a:t>‹nr.›</a:t>
            </a:fld>
            <a:endParaRPr lang="en-US" altLang="en-US"/>
          </a:p>
        </p:txBody>
      </p:sp>
    </p:spTree>
    <p:extLst>
      <p:ext uri="{BB962C8B-B14F-4D97-AF65-F5344CB8AC3E}">
        <p14:creationId xmlns:p14="http://schemas.microsoft.com/office/powerpoint/2010/main" val="2035671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A64B213-F4A7-482D-A7CC-625E060C85E0}" type="datetimeFigureOut">
              <a:rPr lang="en-US" altLang="en-US"/>
              <a:pPr/>
              <a:t>1/15/2020</a:t>
            </a:fld>
            <a:endParaRPr lang="en-US" altLang="en-US"/>
          </a:p>
        </p:txBody>
      </p:sp>
      <p:sp>
        <p:nvSpPr>
          <p:cNvPr id="6" name="Footer Placeholder 4"/>
          <p:cNvSpPr>
            <a:spLocks noGrp="1"/>
          </p:cNvSpPr>
          <p:nvPr>
            <p:ph type="ftr" sz="quarter" idx="11"/>
          </p:nvPr>
        </p:nvSpPr>
        <p:spPr/>
        <p:txBody>
          <a:bodyPr/>
          <a:lstStyle>
            <a:lvl1pPr>
              <a:defRPr/>
            </a:lvl1pPr>
          </a:lstStyle>
          <a:p>
            <a:endParaRPr lang="nl-NL" altLang="nl-NL"/>
          </a:p>
        </p:txBody>
      </p:sp>
      <p:sp>
        <p:nvSpPr>
          <p:cNvPr id="7" name="Slide Number Placeholder 5"/>
          <p:cNvSpPr>
            <a:spLocks noGrp="1"/>
          </p:cNvSpPr>
          <p:nvPr>
            <p:ph type="sldNum" sz="quarter" idx="12"/>
          </p:nvPr>
        </p:nvSpPr>
        <p:spPr/>
        <p:txBody>
          <a:bodyPr/>
          <a:lstStyle>
            <a:lvl1pPr>
              <a:defRPr/>
            </a:lvl1pPr>
          </a:lstStyle>
          <a:p>
            <a:fld id="{ED09B771-E688-40B4-B255-98CBE4EAC674}" type="slidenum">
              <a:rPr lang="en-US" altLang="en-US"/>
              <a:pPr/>
              <a:t>‹nr.›</a:t>
            </a:fld>
            <a:endParaRPr lang="en-US" altLang="en-US"/>
          </a:p>
        </p:txBody>
      </p:sp>
    </p:spTree>
    <p:extLst>
      <p:ext uri="{BB962C8B-B14F-4D97-AF65-F5344CB8AC3E}">
        <p14:creationId xmlns:p14="http://schemas.microsoft.com/office/powerpoint/2010/main" val="107458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2CAC77A-0C39-478E-BA36-F1652C9960E0}" type="datetimeFigureOut">
              <a:rPr lang="en-US" altLang="en-US"/>
              <a:pPr/>
              <a:t>1/15/2020</a:t>
            </a:fld>
            <a:endParaRPr lang="en-US" altLang="en-US"/>
          </a:p>
        </p:txBody>
      </p:sp>
      <p:sp>
        <p:nvSpPr>
          <p:cNvPr id="6" name="Footer Placeholder 4"/>
          <p:cNvSpPr>
            <a:spLocks noGrp="1"/>
          </p:cNvSpPr>
          <p:nvPr>
            <p:ph type="ftr" sz="quarter" idx="11"/>
          </p:nvPr>
        </p:nvSpPr>
        <p:spPr/>
        <p:txBody>
          <a:bodyPr/>
          <a:lstStyle>
            <a:lvl1pPr>
              <a:defRPr/>
            </a:lvl1pPr>
          </a:lstStyle>
          <a:p>
            <a:endParaRPr lang="nl-NL" altLang="nl-NL"/>
          </a:p>
        </p:txBody>
      </p:sp>
      <p:sp>
        <p:nvSpPr>
          <p:cNvPr id="7" name="Slide Number Placeholder 5"/>
          <p:cNvSpPr>
            <a:spLocks noGrp="1"/>
          </p:cNvSpPr>
          <p:nvPr>
            <p:ph type="sldNum" sz="quarter" idx="12"/>
          </p:nvPr>
        </p:nvSpPr>
        <p:spPr/>
        <p:txBody>
          <a:bodyPr/>
          <a:lstStyle>
            <a:lvl1pPr>
              <a:defRPr/>
            </a:lvl1pPr>
          </a:lstStyle>
          <a:p>
            <a:fld id="{17DD05C0-36DA-49D5-879B-F4298A0FC766}" type="slidenum">
              <a:rPr lang="en-US" altLang="en-US"/>
              <a:pPr/>
              <a:t>‹nr.›</a:t>
            </a:fld>
            <a:endParaRPr lang="en-US" altLang="en-US"/>
          </a:p>
        </p:txBody>
      </p:sp>
    </p:spTree>
    <p:extLst>
      <p:ext uri="{BB962C8B-B14F-4D97-AF65-F5344CB8AC3E}">
        <p14:creationId xmlns:p14="http://schemas.microsoft.com/office/powerpoint/2010/main" val="420678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898989"/>
                </a:solidFill>
              </a:defRPr>
            </a:lvl1pPr>
          </a:lstStyle>
          <a:p>
            <a:pPr defTabSz="457200" fontAlgn="base">
              <a:spcBef>
                <a:spcPct val="0"/>
              </a:spcBef>
              <a:spcAft>
                <a:spcPct val="0"/>
              </a:spcAft>
            </a:pPr>
            <a:fld id="{9A8A4472-785F-4019-B113-E53DB38509FF}" type="datetimeFigureOut">
              <a:rPr lang="en-US" altLang="en-US" smtClean="0">
                <a:ea typeface="MS PGothic" panose="020B0600070205080204" pitchFamily="34" charset="-128"/>
              </a:rPr>
              <a:pPr defTabSz="457200" fontAlgn="base">
                <a:spcBef>
                  <a:spcPct val="0"/>
                </a:spcBef>
                <a:spcAft>
                  <a:spcPct val="0"/>
                </a:spcAft>
              </a:pPr>
              <a:t>1/15/2020</a:t>
            </a:fld>
            <a:endParaRPr lang="en-US" altLang="en-US" smtClean="0">
              <a:ea typeface="MS PGothic" panose="020B0600070205080204" pitchFamily="34" charset="-128"/>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898989"/>
                </a:solidFill>
              </a:defRPr>
            </a:lvl1pPr>
          </a:lstStyle>
          <a:p>
            <a:pPr defTabSz="457200" fontAlgn="base">
              <a:spcBef>
                <a:spcPct val="0"/>
              </a:spcBef>
              <a:spcAft>
                <a:spcPct val="0"/>
              </a:spcAft>
            </a:pPr>
            <a:endParaRPr lang="nl-NL" altLang="nl-NL" smtClean="0">
              <a:ea typeface="MS PGothic" panose="020B0600070205080204" pitchFamily="34" charset="-128"/>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defRPr>
            </a:lvl1pPr>
          </a:lstStyle>
          <a:p>
            <a:pPr defTabSz="457200" fontAlgn="base">
              <a:spcBef>
                <a:spcPct val="0"/>
              </a:spcBef>
              <a:spcAft>
                <a:spcPct val="0"/>
              </a:spcAft>
            </a:pPr>
            <a:fld id="{01429C26-195D-4D38-B671-FC5F3262D452}" type="slidenum">
              <a:rPr lang="en-US" altLang="en-US" smtClean="0">
                <a:ea typeface="MS PGothic" panose="020B0600070205080204" pitchFamily="34" charset="-128"/>
              </a:rPr>
              <a:pPr defTabSz="457200" fontAlgn="base">
                <a:spcBef>
                  <a:spcPct val="0"/>
                </a:spcBef>
                <a:spcAft>
                  <a:spcPct val="0"/>
                </a:spcAft>
              </a:pPr>
              <a:t>‹nr.›</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38675292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p:titleStyle>
    <p:bodyStyle>
      <a:lvl1pPr marL="285739" indent="-285739" algn="l" defTabSz="3809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ＭＳ Ｐゴシック" charset="0"/>
        </a:defRPr>
      </a:lvl1pPr>
      <a:lvl2pPr marL="619100" indent="-238115" algn="l" defTabSz="380985" rtl="0" eaLnBrk="0" fontAlgn="base" hangingPunct="0">
        <a:spcBef>
          <a:spcPct val="20000"/>
        </a:spcBef>
        <a:spcAft>
          <a:spcPct val="0"/>
        </a:spcAft>
        <a:buFont typeface="Arial" panose="020B0604020202020204" pitchFamily="34" charset="0"/>
        <a:buChar char="–"/>
        <a:defRPr sz="2333" kern="1200">
          <a:solidFill>
            <a:schemeClr val="tx1"/>
          </a:solidFill>
          <a:latin typeface="+mn-lt"/>
          <a:ea typeface="MS PGothic" panose="020B0600070205080204" pitchFamily="34" charset="-128"/>
          <a:cs typeface="ＭＳ Ｐゴシック" charset="-128"/>
        </a:defRPr>
      </a:lvl2pPr>
      <a:lvl3pPr marL="952462" indent="-190492" algn="l" defTabSz="380985"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charset="-128"/>
        </a:defRPr>
      </a:lvl3pPr>
      <a:lvl4pPr marL="1333447" indent="-190492" algn="l" defTabSz="380985"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MS PGothic" panose="020B0600070205080204" pitchFamily="34" charset="-128"/>
          <a:cs typeface="ＭＳ Ｐゴシック" charset="-128"/>
        </a:defRPr>
      </a:lvl4pPr>
      <a:lvl5pPr marL="1714431" indent="-190492" algn="l" defTabSz="380985"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MS PGothic" panose="020B0600070205080204" pitchFamily="34" charset="-128"/>
          <a:cs typeface="ＭＳ Ｐゴシック" charset="-128"/>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kstvak 3"/>
          <p:cNvSpPr txBox="1"/>
          <p:nvPr/>
        </p:nvSpPr>
        <p:spPr>
          <a:xfrm>
            <a:off x="3421520" y="132529"/>
            <a:ext cx="2439280" cy="769441"/>
          </a:xfrm>
          <a:prstGeom prst="rect">
            <a:avLst/>
          </a:prstGeom>
          <a:noFill/>
        </p:spPr>
        <p:txBody>
          <a:bodyPr wrap="square" rtlCol="0">
            <a:spAutoFit/>
          </a:bodyPr>
          <a:lstStyle/>
          <a:p>
            <a:r>
              <a:rPr lang="nl-NL" sz="4400" b="1" dirty="0">
                <a:ln w="3175">
                  <a:solidFill>
                    <a:schemeClr val="tx1"/>
                  </a:solidFill>
                </a:ln>
                <a:solidFill>
                  <a:schemeClr val="bg1"/>
                </a:solidFill>
                <a:effectLst>
                  <a:outerShdw blurRad="38100" dist="38100" dir="2700000" algn="tl">
                    <a:srgbClr val="000000">
                      <a:alpha val="43137"/>
                    </a:srgbClr>
                  </a:outerShdw>
                </a:effectLst>
              </a:rPr>
              <a:t>Welkom!</a:t>
            </a:r>
          </a:p>
        </p:txBody>
      </p:sp>
      <p:pic>
        <p:nvPicPr>
          <p:cNvPr id="3074" name="Picture 2" descr="https://www.evangelisch-college.nl/wp-content/uploads/2018/05/Voorkant-Rondreis-door-de-Bijbel_small.jpg"/>
          <p:cNvPicPr>
            <a:picLocks noChangeAspect="1" noChangeArrowheads="1"/>
          </p:cNvPicPr>
          <p:nvPr/>
        </p:nvPicPr>
        <p:blipFill rotWithShape="1">
          <a:blip r:embed="rId3">
            <a:extLst>
              <a:ext uri="{28A0092B-C50C-407E-A947-70E740481C1C}">
                <a14:useLocalDpi xmlns:a14="http://schemas.microsoft.com/office/drawing/2010/main" val="0"/>
              </a:ext>
            </a:extLst>
          </a:blip>
          <a:srcRect t="8140" b="61597"/>
          <a:stretch/>
        </p:blipFill>
        <p:spPr bwMode="auto">
          <a:xfrm rot="20797249">
            <a:off x="191575" y="936072"/>
            <a:ext cx="3810000" cy="162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020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PIJL-RECHTS 5"/>
          <p:cNvSpPr/>
          <p:nvPr/>
        </p:nvSpPr>
        <p:spPr>
          <a:xfrm>
            <a:off x="1" y="2665645"/>
            <a:ext cx="9132490" cy="1657867"/>
          </a:xfrm>
          <a:prstGeom prst="rightArrow">
            <a:avLst>
              <a:gd name="adj1" fmla="val 50000"/>
              <a:gd name="adj2" fmla="val 4174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2" name="PIJL-RECHTS 11"/>
          <p:cNvSpPr/>
          <p:nvPr/>
        </p:nvSpPr>
        <p:spPr>
          <a:xfrm>
            <a:off x="-11348" y="76279"/>
            <a:ext cx="3964148" cy="1198310"/>
          </a:xfrm>
          <a:prstGeom prst="rightArrow">
            <a:avLst/>
          </a:prstGeom>
          <a:solidFill>
            <a:srgbClr val="FF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6" name="Tekstvak 15"/>
          <p:cNvSpPr txBox="1"/>
          <p:nvPr/>
        </p:nvSpPr>
        <p:spPr>
          <a:xfrm>
            <a:off x="9000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586</a:t>
            </a:r>
          </a:p>
        </p:txBody>
      </p:sp>
      <p:sp>
        <p:nvSpPr>
          <p:cNvPr id="52" name="Tekstvak 51"/>
          <p:cNvSpPr txBox="1"/>
          <p:nvPr/>
        </p:nvSpPr>
        <p:spPr>
          <a:xfrm rot="17917488">
            <a:off x="619226" y="1980030"/>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Derde wegvoering</a:t>
            </a:r>
          </a:p>
        </p:txBody>
      </p:sp>
      <p:sp>
        <p:nvSpPr>
          <p:cNvPr id="55" name="Tekstvak 54"/>
          <p:cNvSpPr txBox="1"/>
          <p:nvPr/>
        </p:nvSpPr>
        <p:spPr>
          <a:xfrm>
            <a:off x="-435795" y="543859"/>
            <a:ext cx="4471419" cy="348813"/>
          </a:xfrm>
          <a:prstGeom prst="rect">
            <a:avLst/>
          </a:prstGeom>
          <a:noFill/>
        </p:spPr>
        <p:txBody>
          <a:bodyPr wrap="square" rtlCol="0">
            <a:spAutoFit/>
          </a:bodyPr>
          <a:lstStyle/>
          <a:p>
            <a:pPr algn="ctr">
              <a:lnSpc>
                <a:spcPts val="2000"/>
              </a:lnSpc>
            </a:pPr>
            <a:r>
              <a:rPr lang="nl-NL" sz="3200" b="1" dirty="0" smtClean="0">
                <a:solidFill>
                  <a:prstClr val="black"/>
                </a:solidFill>
                <a:effectLst>
                  <a:outerShdw blurRad="38100" dist="38100" dir="2700000" algn="tl">
                    <a:srgbClr val="000000">
                      <a:alpha val="43137"/>
                    </a:srgbClr>
                  </a:outerShdw>
                </a:effectLst>
              </a:rPr>
              <a:t>Babylonische rijk</a:t>
            </a:r>
          </a:p>
        </p:txBody>
      </p:sp>
      <p:sp>
        <p:nvSpPr>
          <p:cNvPr id="57" name="Tekstvak 56"/>
          <p:cNvSpPr txBox="1"/>
          <p:nvPr/>
        </p:nvSpPr>
        <p:spPr>
          <a:xfrm rot="17917488">
            <a:off x="196688" y="1890377"/>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Tweede wegvoering</a:t>
            </a:r>
          </a:p>
        </p:txBody>
      </p:sp>
      <p:sp>
        <p:nvSpPr>
          <p:cNvPr id="58" name="Tekstvak 57"/>
          <p:cNvSpPr txBox="1"/>
          <p:nvPr/>
        </p:nvSpPr>
        <p:spPr>
          <a:xfrm rot="17917488">
            <a:off x="-155331" y="1913011"/>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Eerste wegvoering</a:t>
            </a:r>
          </a:p>
        </p:txBody>
      </p:sp>
      <p:sp>
        <p:nvSpPr>
          <p:cNvPr id="59" name="Tekstvak 58"/>
          <p:cNvSpPr txBox="1"/>
          <p:nvPr/>
        </p:nvSpPr>
        <p:spPr>
          <a:xfrm>
            <a:off x="63520" y="2678736"/>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605</a:t>
            </a:r>
          </a:p>
        </p:txBody>
      </p:sp>
      <p:sp>
        <p:nvSpPr>
          <p:cNvPr id="60" name="Tekstvak 59"/>
          <p:cNvSpPr txBox="1"/>
          <p:nvPr/>
        </p:nvSpPr>
        <p:spPr>
          <a:xfrm>
            <a:off x="4788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597</a:t>
            </a:r>
          </a:p>
        </p:txBody>
      </p:sp>
    </p:spTree>
    <p:extLst>
      <p:ext uri="{BB962C8B-B14F-4D97-AF65-F5344CB8AC3E}">
        <p14:creationId xmlns:p14="http://schemas.microsoft.com/office/powerpoint/2010/main" val="3088878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PIJL-RECHTS 5"/>
          <p:cNvSpPr/>
          <p:nvPr/>
        </p:nvSpPr>
        <p:spPr>
          <a:xfrm>
            <a:off x="1" y="2665645"/>
            <a:ext cx="9132490" cy="1657867"/>
          </a:xfrm>
          <a:prstGeom prst="rightArrow">
            <a:avLst>
              <a:gd name="adj1" fmla="val 50000"/>
              <a:gd name="adj2" fmla="val 4174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2" name="PIJL-RECHTS 11"/>
          <p:cNvSpPr/>
          <p:nvPr/>
        </p:nvSpPr>
        <p:spPr>
          <a:xfrm>
            <a:off x="-11348" y="76279"/>
            <a:ext cx="3964148" cy="1198310"/>
          </a:xfrm>
          <a:prstGeom prst="rightArrow">
            <a:avLst/>
          </a:prstGeom>
          <a:solidFill>
            <a:srgbClr val="FF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6" name="Tekstvak 15"/>
          <p:cNvSpPr txBox="1"/>
          <p:nvPr/>
        </p:nvSpPr>
        <p:spPr>
          <a:xfrm>
            <a:off x="9000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586</a:t>
            </a:r>
          </a:p>
        </p:txBody>
      </p:sp>
      <p:sp>
        <p:nvSpPr>
          <p:cNvPr id="52" name="Tekstvak 51"/>
          <p:cNvSpPr txBox="1"/>
          <p:nvPr/>
        </p:nvSpPr>
        <p:spPr>
          <a:xfrm rot="17917488">
            <a:off x="619226" y="1980030"/>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Derde wegvoering</a:t>
            </a:r>
          </a:p>
        </p:txBody>
      </p:sp>
      <p:sp>
        <p:nvSpPr>
          <p:cNvPr id="53" name="Tekstvak 52"/>
          <p:cNvSpPr txBox="1"/>
          <p:nvPr/>
        </p:nvSpPr>
        <p:spPr>
          <a:xfrm rot="16705628">
            <a:off x="671240" y="3428660"/>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a:t>
            </a:r>
            <a:endParaRPr lang="nl-NL" sz="2000" dirty="0">
              <a:solidFill>
                <a:prstClr val="black"/>
              </a:solidFill>
            </a:endParaRPr>
          </a:p>
        </p:txBody>
      </p:sp>
      <p:sp>
        <p:nvSpPr>
          <p:cNvPr id="54" name="Tekstvak 53"/>
          <p:cNvSpPr txBox="1"/>
          <p:nvPr/>
        </p:nvSpPr>
        <p:spPr>
          <a:xfrm>
            <a:off x="0" y="4221317"/>
            <a:ext cx="1443600" cy="564001"/>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 </a:t>
            </a:r>
          </a:p>
          <a:p>
            <a:pPr algn="ctr">
              <a:lnSpc>
                <a:spcPts val="1800"/>
              </a:lnSpc>
            </a:pPr>
            <a:r>
              <a:rPr lang="nl-NL" sz="2000" dirty="0" smtClean="0">
                <a:solidFill>
                  <a:prstClr val="black"/>
                </a:solidFill>
              </a:rPr>
              <a:t>626-585</a:t>
            </a:r>
            <a:endParaRPr lang="nl-NL" sz="2000" dirty="0">
              <a:solidFill>
                <a:prstClr val="black"/>
              </a:solidFill>
            </a:endParaRPr>
          </a:p>
        </p:txBody>
      </p:sp>
      <p:sp>
        <p:nvSpPr>
          <p:cNvPr id="55" name="Tekstvak 54"/>
          <p:cNvSpPr txBox="1"/>
          <p:nvPr/>
        </p:nvSpPr>
        <p:spPr>
          <a:xfrm>
            <a:off x="-435795" y="543859"/>
            <a:ext cx="4471419" cy="348813"/>
          </a:xfrm>
          <a:prstGeom prst="rect">
            <a:avLst/>
          </a:prstGeom>
          <a:noFill/>
        </p:spPr>
        <p:txBody>
          <a:bodyPr wrap="square" rtlCol="0">
            <a:spAutoFit/>
          </a:bodyPr>
          <a:lstStyle/>
          <a:p>
            <a:pPr algn="ctr">
              <a:lnSpc>
                <a:spcPts val="2000"/>
              </a:lnSpc>
            </a:pPr>
            <a:r>
              <a:rPr lang="nl-NL" sz="3200" b="1" dirty="0" smtClean="0">
                <a:solidFill>
                  <a:prstClr val="black"/>
                </a:solidFill>
                <a:effectLst>
                  <a:outerShdw blurRad="38100" dist="38100" dir="2700000" algn="tl">
                    <a:srgbClr val="000000">
                      <a:alpha val="43137"/>
                    </a:srgbClr>
                  </a:outerShdw>
                </a:effectLst>
              </a:rPr>
              <a:t>Babylonische rijk</a:t>
            </a:r>
          </a:p>
        </p:txBody>
      </p:sp>
      <p:sp>
        <p:nvSpPr>
          <p:cNvPr id="57" name="Tekstvak 56"/>
          <p:cNvSpPr txBox="1"/>
          <p:nvPr/>
        </p:nvSpPr>
        <p:spPr>
          <a:xfrm rot="17917488">
            <a:off x="196688" y="1890377"/>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Tweede wegvoering</a:t>
            </a:r>
          </a:p>
        </p:txBody>
      </p:sp>
      <p:sp>
        <p:nvSpPr>
          <p:cNvPr id="58" name="Tekstvak 57"/>
          <p:cNvSpPr txBox="1"/>
          <p:nvPr/>
        </p:nvSpPr>
        <p:spPr>
          <a:xfrm rot="17917488">
            <a:off x="-155331" y="1913011"/>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Eerste wegvoering</a:t>
            </a:r>
          </a:p>
        </p:txBody>
      </p:sp>
      <p:sp>
        <p:nvSpPr>
          <p:cNvPr id="59" name="Tekstvak 58"/>
          <p:cNvSpPr txBox="1"/>
          <p:nvPr/>
        </p:nvSpPr>
        <p:spPr>
          <a:xfrm>
            <a:off x="63520" y="2678736"/>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605</a:t>
            </a:r>
          </a:p>
        </p:txBody>
      </p:sp>
      <p:sp>
        <p:nvSpPr>
          <p:cNvPr id="60" name="Tekstvak 59"/>
          <p:cNvSpPr txBox="1"/>
          <p:nvPr/>
        </p:nvSpPr>
        <p:spPr>
          <a:xfrm>
            <a:off x="4788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597</a:t>
            </a:r>
          </a:p>
        </p:txBody>
      </p:sp>
    </p:spTree>
    <p:extLst>
      <p:ext uri="{BB962C8B-B14F-4D97-AF65-F5344CB8AC3E}">
        <p14:creationId xmlns:p14="http://schemas.microsoft.com/office/powerpoint/2010/main" val="3385066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584775"/>
          </a:xfrm>
          <a:prstGeom prst="rect">
            <a:avLst/>
          </a:prstGeom>
          <a:noFill/>
        </p:spPr>
        <p:txBody>
          <a:bodyPr wrap="square" rtlCol="0">
            <a:spAutoFit/>
          </a:bodyPr>
          <a:lstStyle/>
          <a:p>
            <a:r>
              <a:rPr lang="nl-NL" sz="3200" b="1" dirty="0" smtClean="0">
                <a:ln w="3175">
                  <a:solidFill>
                    <a:prstClr val="black"/>
                  </a:solidFill>
                </a:ln>
                <a:solidFill>
                  <a:prstClr val="white"/>
                </a:solidFill>
                <a:effectLst>
                  <a:outerShdw blurRad="38100" dist="38100" dir="2700000" algn="tl">
                    <a:srgbClr val="000000">
                      <a:alpha val="43137"/>
                    </a:srgbClr>
                  </a:outerShdw>
                </a:effectLst>
              </a:rPr>
              <a:t>Klaagliederen van Jeremia</a:t>
            </a:r>
            <a:endParaRPr lang="nl-NL" sz="3200" b="1" dirty="0">
              <a:ln w="3175">
                <a:solidFill>
                  <a:prstClr val="black"/>
                </a:solidFill>
              </a:ln>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4019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3539430"/>
          </a:xfrm>
          <a:prstGeom prst="rect">
            <a:avLst/>
          </a:prstGeom>
          <a:noFill/>
        </p:spPr>
        <p:txBody>
          <a:bodyPr wrap="square" rtlCol="0">
            <a:spAutoFit/>
          </a:bodyPr>
          <a:lstStyle/>
          <a:p>
            <a:r>
              <a:rPr lang="nl-NL" sz="3200" b="1" dirty="0" smtClean="0">
                <a:ln w="3175">
                  <a:solidFill>
                    <a:prstClr val="black"/>
                  </a:solidFill>
                </a:ln>
                <a:solidFill>
                  <a:prstClr val="white"/>
                </a:solidFill>
                <a:effectLst>
                  <a:outerShdw blurRad="38100" dist="38100" dir="2700000" algn="tl">
                    <a:srgbClr val="000000">
                      <a:alpha val="43137"/>
                    </a:srgbClr>
                  </a:outerShdw>
                </a:effectLst>
              </a:rPr>
              <a:t>Klaagliederen van Jeremia</a:t>
            </a:r>
          </a:p>
          <a:p>
            <a:endParaRPr lang="nl-NL" sz="3200" b="1" dirty="0">
              <a:ln w="3175">
                <a:solidFill>
                  <a:prstClr val="black"/>
                </a:solidFill>
              </a:ln>
              <a:solidFill>
                <a:prstClr val="white"/>
              </a:solidFill>
              <a:effectLst>
                <a:outerShdw blurRad="38100" dist="38100" dir="2700000" algn="tl">
                  <a:srgbClr val="000000">
                    <a:alpha val="43137"/>
                  </a:srgbClr>
                </a:outerShdw>
              </a:effectLst>
            </a:endParaRP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1:</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2:</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3:</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4:</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5:</a:t>
            </a:r>
            <a:endParaRPr lang="nl-NL" sz="3200" b="1" dirty="0">
              <a:ln w="3175">
                <a:solidFill>
                  <a:prstClr val="black"/>
                </a:solidFill>
              </a:ln>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6092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3539430"/>
          </a:xfrm>
          <a:prstGeom prst="rect">
            <a:avLst/>
          </a:prstGeom>
          <a:noFill/>
        </p:spPr>
        <p:txBody>
          <a:bodyPr wrap="square" rtlCol="0">
            <a:spAutoFit/>
          </a:bodyPr>
          <a:lstStyle/>
          <a:p>
            <a:r>
              <a:rPr lang="nl-NL" sz="3200" b="1" dirty="0" smtClean="0">
                <a:ln w="3175">
                  <a:solidFill>
                    <a:prstClr val="black"/>
                  </a:solidFill>
                </a:ln>
                <a:solidFill>
                  <a:prstClr val="white"/>
                </a:solidFill>
                <a:effectLst>
                  <a:outerShdw blurRad="38100" dist="38100" dir="2700000" algn="tl">
                    <a:srgbClr val="000000">
                      <a:alpha val="43137"/>
                    </a:srgbClr>
                  </a:outerShdw>
                </a:effectLst>
              </a:rPr>
              <a:t>Klaagliederen van Jeremia</a:t>
            </a:r>
          </a:p>
          <a:p>
            <a:endParaRPr lang="nl-NL" sz="3200" b="1" dirty="0">
              <a:ln w="3175">
                <a:solidFill>
                  <a:prstClr val="black"/>
                </a:solidFill>
              </a:ln>
              <a:solidFill>
                <a:prstClr val="white"/>
              </a:solidFill>
              <a:effectLst>
                <a:outerShdw blurRad="38100" dist="38100" dir="2700000" algn="tl">
                  <a:srgbClr val="000000">
                    <a:alpha val="43137"/>
                  </a:srgbClr>
                </a:outerShdw>
              </a:effectLst>
            </a:endParaRP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1: 22 verzen van 3 regels A-Z</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2:</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3:</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4:</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5:</a:t>
            </a:r>
            <a:endParaRPr lang="nl-NL" sz="3200" b="1" dirty="0">
              <a:ln w="3175">
                <a:solidFill>
                  <a:prstClr val="black"/>
                </a:solidFill>
              </a:ln>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5482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3539430"/>
          </a:xfrm>
          <a:prstGeom prst="rect">
            <a:avLst/>
          </a:prstGeom>
          <a:noFill/>
        </p:spPr>
        <p:txBody>
          <a:bodyPr wrap="square" rtlCol="0">
            <a:spAutoFit/>
          </a:bodyPr>
          <a:lstStyle/>
          <a:p>
            <a:r>
              <a:rPr lang="nl-NL" sz="3200" b="1" dirty="0" smtClean="0">
                <a:ln w="3175">
                  <a:solidFill>
                    <a:prstClr val="black"/>
                  </a:solidFill>
                </a:ln>
                <a:solidFill>
                  <a:prstClr val="white"/>
                </a:solidFill>
                <a:effectLst>
                  <a:outerShdw blurRad="38100" dist="38100" dir="2700000" algn="tl">
                    <a:srgbClr val="000000">
                      <a:alpha val="43137"/>
                    </a:srgbClr>
                  </a:outerShdw>
                </a:effectLst>
              </a:rPr>
              <a:t>Klaagliederen van Jeremia</a:t>
            </a:r>
          </a:p>
          <a:p>
            <a:endParaRPr lang="nl-NL" sz="3200" b="1" dirty="0">
              <a:ln w="3175">
                <a:solidFill>
                  <a:prstClr val="black"/>
                </a:solidFill>
              </a:ln>
              <a:solidFill>
                <a:prstClr val="white"/>
              </a:solidFill>
              <a:effectLst>
                <a:outerShdw blurRad="38100" dist="38100" dir="2700000" algn="tl">
                  <a:srgbClr val="000000">
                    <a:alpha val="43137"/>
                  </a:srgbClr>
                </a:outerShdw>
              </a:effectLst>
            </a:endParaRP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1: 22 verzen van 3 regels A-Z</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2: </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3:</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4:</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5: 22 verzen van 3 regels</a:t>
            </a:r>
            <a:endParaRPr lang="nl-NL" sz="3200" b="1" dirty="0">
              <a:ln w="3175">
                <a:solidFill>
                  <a:prstClr val="black"/>
                </a:solidFill>
              </a:ln>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0678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3539430"/>
          </a:xfrm>
          <a:prstGeom prst="rect">
            <a:avLst/>
          </a:prstGeom>
          <a:noFill/>
        </p:spPr>
        <p:txBody>
          <a:bodyPr wrap="square" rtlCol="0">
            <a:spAutoFit/>
          </a:bodyPr>
          <a:lstStyle/>
          <a:p>
            <a:r>
              <a:rPr lang="nl-NL" sz="3200" b="1" dirty="0" smtClean="0">
                <a:ln w="3175">
                  <a:solidFill>
                    <a:prstClr val="black"/>
                  </a:solidFill>
                </a:ln>
                <a:solidFill>
                  <a:prstClr val="white"/>
                </a:solidFill>
                <a:effectLst>
                  <a:outerShdw blurRad="38100" dist="38100" dir="2700000" algn="tl">
                    <a:srgbClr val="000000">
                      <a:alpha val="43137"/>
                    </a:srgbClr>
                  </a:outerShdw>
                </a:effectLst>
              </a:rPr>
              <a:t>Klaagliederen van Jeremia</a:t>
            </a:r>
          </a:p>
          <a:p>
            <a:endParaRPr lang="nl-NL" sz="3200" b="1" dirty="0">
              <a:ln w="3175">
                <a:solidFill>
                  <a:prstClr val="black"/>
                </a:solidFill>
              </a:ln>
              <a:solidFill>
                <a:prstClr val="white"/>
              </a:solidFill>
              <a:effectLst>
                <a:outerShdw blurRad="38100" dist="38100" dir="2700000" algn="tl">
                  <a:srgbClr val="000000">
                    <a:alpha val="43137"/>
                  </a:srgbClr>
                </a:outerShdw>
              </a:effectLst>
            </a:endParaRP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1: 22 verzen van 3 regels A-Z</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2: 22 verzen van 3 regels A-Z</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3:</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4:</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5: 22 verzen van 3 regels</a:t>
            </a:r>
            <a:endParaRPr lang="nl-NL" sz="3200" b="1" dirty="0">
              <a:ln w="3175">
                <a:solidFill>
                  <a:prstClr val="black"/>
                </a:solidFill>
              </a:ln>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3137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3539430"/>
          </a:xfrm>
          <a:prstGeom prst="rect">
            <a:avLst/>
          </a:prstGeom>
          <a:noFill/>
        </p:spPr>
        <p:txBody>
          <a:bodyPr wrap="square" rtlCol="0">
            <a:spAutoFit/>
          </a:bodyPr>
          <a:lstStyle/>
          <a:p>
            <a:r>
              <a:rPr lang="nl-NL" sz="3200" b="1" dirty="0" smtClean="0">
                <a:ln w="3175">
                  <a:solidFill>
                    <a:prstClr val="black"/>
                  </a:solidFill>
                </a:ln>
                <a:solidFill>
                  <a:prstClr val="white"/>
                </a:solidFill>
                <a:effectLst>
                  <a:outerShdw blurRad="38100" dist="38100" dir="2700000" algn="tl">
                    <a:srgbClr val="000000">
                      <a:alpha val="43137"/>
                    </a:srgbClr>
                  </a:outerShdw>
                </a:effectLst>
              </a:rPr>
              <a:t>Klaagliederen van Jeremia</a:t>
            </a:r>
          </a:p>
          <a:p>
            <a:endParaRPr lang="nl-NL" sz="3200" b="1" dirty="0">
              <a:ln w="3175">
                <a:solidFill>
                  <a:prstClr val="black"/>
                </a:solidFill>
              </a:ln>
              <a:solidFill>
                <a:prstClr val="white"/>
              </a:solidFill>
              <a:effectLst>
                <a:outerShdw blurRad="38100" dist="38100" dir="2700000" algn="tl">
                  <a:srgbClr val="000000">
                    <a:alpha val="43137"/>
                  </a:srgbClr>
                </a:outerShdw>
              </a:effectLst>
            </a:endParaRP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1: 22 verzen van 3 regels A-Z</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2: 22 verzen van 3 regels A-Z</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3:</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4: 22 verzen van 3 regels A-Z</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5: 22 verzen van 3 regels</a:t>
            </a:r>
            <a:endParaRPr lang="nl-NL" sz="3200" b="1" dirty="0">
              <a:ln w="3175">
                <a:solidFill>
                  <a:prstClr val="black"/>
                </a:solidFill>
              </a:ln>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3925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3539430"/>
          </a:xfrm>
          <a:prstGeom prst="rect">
            <a:avLst/>
          </a:prstGeom>
          <a:noFill/>
        </p:spPr>
        <p:txBody>
          <a:bodyPr wrap="square" rtlCol="0">
            <a:spAutoFit/>
          </a:bodyPr>
          <a:lstStyle/>
          <a:p>
            <a:r>
              <a:rPr lang="nl-NL" sz="3200" b="1" dirty="0" smtClean="0">
                <a:ln w="3175">
                  <a:solidFill>
                    <a:prstClr val="black"/>
                  </a:solidFill>
                </a:ln>
                <a:solidFill>
                  <a:prstClr val="white"/>
                </a:solidFill>
                <a:effectLst>
                  <a:outerShdw blurRad="38100" dist="38100" dir="2700000" algn="tl">
                    <a:srgbClr val="000000">
                      <a:alpha val="43137"/>
                    </a:srgbClr>
                  </a:outerShdw>
                </a:effectLst>
              </a:rPr>
              <a:t>Klaagliederen van Jeremia</a:t>
            </a:r>
          </a:p>
          <a:p>
            <a:endParaRPr lang="nl-NL" sz="3200" b="1" dirty="0">
              <a:ln w="3175">
                <a:solidFill>
                  <a:prstClr val="black"/>
                </a:solidFill>
              </a:ln>
              <a:solidFill>
                <a:prstClr val="white"/>
              </a:solidFill>
              <a:effectLst>
                <a:outerShdw blurRad="38100" dist="38100" dir="2700000" algn="tl">
                  <a:srgbClr val="000000">
                    <a:alpha val="43137"/>
                  </a:srgbClr>
                </a:outerShdw>
              </a:effectLst>
            </a:endParaRP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1: 22 verzen van 3 regels A-Z</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2: 22 verzen van 3 regels A-Z</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3: 66 verzen van 1 regel AAA-ZZZ</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4: 22 verzen van 3 regels A-Z</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5: 22 verzen van 3 regels</a:t>
            </a:r>
            <a:endParaRPr lang="nl-NL" sz="3200" b="1" dirty="0">
              <a:ln w="3175">
                <a:solidFill>
                  <a:prstClr val="black"/>
                </a:solidFill>
              </a:ln>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2666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3539430"/>
          </a:xfrm>
          <a:prstGeom prst="rect">
            <a:avLst/>
          </a:prstGeom>
          <a:noFill/>
        </p:spPr>
        <p:txBody>
          <a:bodyPr wrap="square" rtlCol="0">
            <a:spAutoFit/>
          </a:bodyPr>
          <a:lstStyle/>
          <a:p>
            <a:r>
              <a:rPr lang="nl-NL" sz="3200" b="1" dirty="0" smtClean="0">
                <a:ln w="3175">
                  <a:solidFill>
                    <a:prstClr val="black"/>
                  </a:solidFill>
                </a:ln>
                <a:solidFill>
                  <a:prstClr val="white"/>
                </a:solidFill>
                <a:effectLst>
                  <a:outerShdw blurRad="38100" dist="38100" dir="2700000" algn="tl">
                    <a:srgbClr val="000000">
                      <a:alpha val="43137"/>
                    </a:srgbClr>
                  </a:outerShdw>
                </a:effectLst>
              </a:rPr>
              <a:t>Klaagliederen van Jeremia</a:t>
            </a:r>
          </a:p>
          <a:p>
            <a:endParaRPr lang="nl-NL" sz="3200" b="1" dirty="0">
              <a:ln w="3175">
                <a:solidFill>
                  <a:prstClr val="black"/>
                </a:solidFill>
              </a:ln>
              <a:solidFill>
                <a:prstClr val="white"/>
              </a:solidFill>
              <a:effectLst>
                <a:outerShdw blurRad="38100" dist="38100" dir="2700000" algn="tl">
                  <a:srgbClr val="000000">
                    <a:alpha val="43137"/>
                  </a:srgbClr>
                </a:outerShdw>
              </a:effectLst>
            </a:endParaRPr>
          </a:p>
          <a:p>
            <a:endParaRPr lang="nl-NL" sz="3200" b="1" dirty="0" smtClean="0">
              <a:ln w="3175">
                <a:solidFill>
                  <a:prstClr val="black"/>
                </a:solidFill>
              </a:ln>
              <a:solidFill>
                <a:prstClr val="white"/>
              </a:solidFill>
              <a:effectLst>
                <a:outerShdw blurRad="38100" dist="38100" dir="2700000" algn="tl">
                  <a:srgbClr val="000000">
                    <a:alpha val="43137"/>
                  </a:srgbClr>
                </a:outerShdw>
              </a:effectLst>
            </a:endParaRPr>
          </a:p>
          <a:p>
            <a:endParaRPr lang="nl-NL" sz="3200" b="1" dirty="0">
              <a:ln w="3175">
                <a:solidFill>
                  <a:prstClr val="black"/>
                </a:solidFill>
              </a:ln>
              <a:solidFill>
                <a:prstClr val="white"/>
              </a:solidFill>
              <a:effectLst>
                <a:outerShdw blurRad="38100" dist="38100" dir="2700000" algn="tl">
                  <a:srgbClr val="000000">
                    <a:alpha val="43137"/>
                  </a:srgbClr>
                </a:outerShdw>
              </a:effectLst>
            </a:endParaRP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Lied 3: 66 verzen van 1 regel AAA-ZZZ</a:t>
            </a:r>
          </a:p>
          <a:p>
            <a:r>
              <a:rPr lang="nl-NL" sz="3200" b="1" dirty="0">
                <a:ln w="3175">
                  <a:solidFill>
                    <a:prstClr val="black"/>
                  </a:solidFill>
                </a:ln>
                <a:solidFill>
                  <a:prstClr val="white"/>
                </a:solidFill>
                <a:effectLst>
                  <a:outerShdw blurRad="38100" dist="38100" dir="2700000" algn="tl">
                    <a:srgbClr val="000000">
                      <a:alpha val="43137"/>
                    </a:srgbClr>
                  </a:outerShdw>
                </a:effectLst>
              </a:rPr>
              <a:t>	</a:t>
            </a:r>
            <a:r>
              <a:rPr lang="nl-NL" sz="3200" b="1" dirty="0" smtClean="0">
                <a:ln w="3175">
                  <a:solidFill>
                    <a:prstClr val="black"/>
                  </a:solidFill>
                </a:ln>
                <a:solidFill>
                  <a:prstClr val="white"/>
                </a:solidFill>
                <a:effectLst>
                  <a:outerShdw blurRad="38100" dist="38100" dir="2700000" algn="tl">
                    <a:srgbClr val="000000">
                      <a:alpha val="43137"/>
                    </a:srgbClr>
                  </a:outerShdw>
                </a:effectLst>
              </a:rPr>
              <a:t>		3 DELEN </a:t>
            </a:r>
          </a:p>
          <a:p>
            <a:endParaRPr lang="nl-NL" sz="3200" b="1" dirty="0" smtClean="0">
              <a:ln w="3175">
                <a:solidFill>
                  <a:prstClr val="black"/>
                </a:solidFill>
              </a:ln>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7003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hthoek 1"/>
          <p:cNvSpPr/>
          <p:nvPr/>
        </p:nvSpPr>
        <p:spPr>
          <a:xfrm>
            <a:off x="0" y="755732"/>
            <a:ext cx="9144000" cy="1111981"/>
          </a:xfrm>
          <a:prstGeom prst="rect">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4" name="Tekstvak 13"/>
          <p:cNvSpPr txBox="1"/>
          <p:nvPr/>
        </p:nvSpPr>
        <p:spPr>
          <a:xfrm rot="17920868">
            <a:off x="7005163" y="2511481"/>
            <a:ext cx="1741278" cy="461665"/>
          </a:xfrm>
          <a:prstGeom prst="rect">
            <a:avLst/>
          </a:prstGeom>
          <a:noFill/>
        </p:spPr>
        <p:txBody>
          <a:bodyPr wrap="square" rtlCol="0">
            <a:spAutoFit/>
          </a:bodyPr>
          <a:lstStyle/>
          <a:p>
            <a:r>
              <a:rPr lang="nl-NL" sz="2400" dirty="0" smtClean="0">
                <a:solidFill>
                  <a:prstClr val="white"/>
                </a:solidFill>
                <a:effectLst>
                  <a:outerShdw blurRad="38100" dist="38100" dir="2700000" algn="tl">
                    <a:srgbClr val="000000">
                      <a:alpha val="43137"/>
                    </a:srgbClr>
                  </a:outerShdw>
                </a:effectLst>
              </a:rPr>
              <a:t>Monarchie</a:t>
            </a:r>
            <a:endParaRPr lang="nl-NL" sz="2400" dirty="0">
              <a:solidFill>
                <a:prstClr val="white"/>
              </a:solidFill>
              <a:effectLst>
                <a:outerShdw blurRad="38100" dist="38100" dir="2700000" algn="tl">
                  <a:srgbClr val="000000">
                    <a:alpha val="43137"/>
                  </a:srgbClr>
                </a:outerShdw>
              </a:effectLst>
            </a:endParaRPr>
          </a:p>
        </p:txBody>
      </p:sp>
      <p:sp>
        <p:nvSpPr>
          <p:cNvPr id="16" name="Rechthoek 15"/>
          <p:cNvSpPr/>
          <p:nvPr/>
        </p:nvSpPr>
        <p:spPr>
          <a:xfrm>
            <a:off x="8146011" y="1690418"/>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9" name="Rechthoek 18"/>
          <p:cNvSpPr/>
          <p:nvPr/>
        </p:nvSpPr>
        <p:spPr>
          <a:xfrm>
            <a:off x="3520814" y="1680207"/>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0" name="Rechthoek 19"/>
          <p:cNvSpPr/>
          <p:nvPr/>
        </p:nvSpPr>
        <p:spPr>
          <a:xfrm>
            <a:off x="3180661" y="1679781"/>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1" name="Tekstvak 20"/>
          <p:cNvSpPr txBox="1"/>
          <p:nvPr/>
        </p:nvSpPr>
        <p:spPr>
          <a:xfrm rot="18052494">
            <a:off x="2808416" y="2324937"/>
            <a:ext cx="1149788" cy="461665"/>
          </a:xfrm>
          <a:prstGeom prst="rect">
            <a:avLst/>
          </a:prstGeom>
          <a:noFill/>
        </p:spPr>
        <p:txBody>
          <a:bodyPr wrap="square" rtlCol="0">
            <a:spAutoFit/>
          </a:bodyPr>
          <a:lstStyle/>
          <a:p>
            <a:r>
              <a:rPr lang="nl-NL" sz="2400" dirty="0" smtClean="0">
                <a:solidFill>
                  <a:prstClr val="white"/>
                </a:solidFill>
                <a:effectLst>
                  <a:outerShdw blurRad="38100" dist="38100" dir="2700000" algn="tl">
                    <a:srgbClr val="000000">
                      <a:alpha val="43137"/>
                    </a:srgbClr>
                  </a:outerShdw>
                </a:effectLst>
              </a:rPr>
              <a:t>Intocht</a:t>
            </a:r>
            <a:endParaRPr lang="nl-NL" sz="2400" dirty="0">
              <a:solidFill>
                <a:prstClr val="white"/>
              </a:solidFill>
              <a:effectLst>
                <a:outerShdw blurRad="38100" dist="38100" dir="2700000" algn="tl">
                  <a:srgbClr val="000000">
                    <a:alpha val="43137"/>
                  </a:srgbClr>
                </a:outerShdw>
              </a:effectLst>
            </a:endParaRPr>
          </a:p>
        </p:txBody>
      </p:sp>
      <p:sp>
        <p:nvSpPr>
          <p:cNvPr id="22" name="Tekstvak 21"/>
          <p:cNvSpPr txBox="1"/>
          <p:nvPr/>
        </p:nvSpPr>
        <p:spPr>
          <a:xfrm rot="18052494">
            <a:off x="2394020" y="2367783"/>
            <a:ext cx="1252142" cy="461665"/>
          </a:xfrm>
          <a:prstGeom prst="rect">
            <a:avLst/>
          </a:prstGeom>
          <a:noFill/>
        </p:spPr>
        <p:txBody>
          <a:bodyPr wrap="square" rtlCol="0">
            <a:spAutoFit/>
          </a:bodyPr>
          <a:lstStyle/>
          <a:p>
            <a:r>
              <a:rPr lang="nl-NL" sz="2400" dirty="0" smtClean="0">
                <a:solidFill>
                  <a:prstClr val="white"/>
                </a:solidFill>
                <a:effectLst>
                  <a:outerShdw blurRad="38100" dist="38100" dir="2700000" algn="tl">
                    <a:srgbClr val="000000">
                      <a:alpha val="43137"/>
                    </a:srgbClr>
                  </a:outerShdw>
                </a:effectLst>
              </a:rPr>
              <a:t>Uittocht </a:t>
            </a:r>
            <a:endParaRPr lang="nl-NL" sz="2400" dirty="0">
              <a:solidFill>
                <a:prstClr val="white"/>
              </a:solidFill>
              <a:effectLst>
                <a:outerShdw blurRad="38100" dist="38100" dir="2700000" algn="tl">
                  <a:srgbClr val="000000">
                    <a:alpha val="43137"/>
                  </a:srgbClr>
                </a:outerShdw>
              </a:effectLst>
            </a:endParaRPr>
          </a:p>
        </p:txBody>
      </p:sp>
      <p:sp>
        <p:nvSpPr>
          <p:cNvPr id="23" name="Tekstvak 22"/>
          <p:cNvSpPr txBox="1"/>
          <p:nvPr/>
        </p:nvSpPr>
        <p:spPr>
          <a:xfrm>
            <a:off x="2602298" y="873903"/>
            <a:ext cx="1430884" cy="861774"/>
          </a:xfrm>
          <a:prstGeom prst="rect">
            <a:avLst/>
          </a:prstGeom>
          <a:noFill/>
        </p:spPr>
        <p:txBody>
          <a:bodyPr wrap="square" rtlCol="0">
            <a:spAutoFit/>
          </a:bodyPr>
          <a:lstStyle/>
          <a:p>
            <a:pPr algn="ctr">
              <a:lnSpc>
                <a:spcPts val="2000"/>
              </a:lnSpc>
            </a:pPr>
            <a:r>
              <a:rPr lang="nl-NL" sz="2000" dirty="0" smtClean="0">
                <a:solidFill>
                  <a:prstClr val="black"/>
                </a:solidFill>
                <a:effectLst>
                  <a:outerShdw blurRad="38100" dist="38100" dir="2700000" algn="tl">
                    <a:srgbClr val="000000">
                      <a:alpha val="43137"/>
                    </a:srgbClr>
                  </a:outerShdw>
                </a:effectLst>
              </a:rPr>
              <a:t>Mozes woestijnreis</a:t>
            </a:r>
          </a:p>
          <a:p>
            <a:pPr algn="ctr">
              <a:lnSpc>
                <a:spcPts val="2000"/>
              </a:lnSpc>
            </a:pPr>
            <a:r>
              <a:rPr lang="nl-NL" sz="2000" dirty="0" smtClean="0">
                <a:solidFill>
                  <a:prstClr val="black"/>
                </a:solidFill>
                <a:effectLst>
                  <a:outerShdw blurRad="38100" dist="38100" dir="2700000" algn="tl">
                    <a:srgbClr val="000000">
                      <a:alpha val="43137"/>
                    </a:srgbClr>
                  </a:outerShdw>
                </a:effectLst>
              </a:rPr>
              <a:t>1450-1410</a:t>
            </a:r>
            <a:endParaRPr lang="nl-NL" sz="2000" dirty="0">
              <a:solidFill>
                <a:prstClr val="black"/>
              </a:solidFill>
              <a:effectLst>
                <a:outerShdw blurRad="38100" dist="38100" dir="2700000" algn="tl">
                  <a:srgbClr val="000000">
                    <a:alpha val="43137"/>
                  </a:srgbClr>
                </a:outerShdw>
              </a:effectLst>
            </a:endParaRPr>
          </a:p>
        </p:txBody>
      </p:sp>
      <p:sp>
        <p:nvSpPr>
          <p:cNvPr id="24" name="Tekstvak 23"/>
          <p:cNvSpPr txBox="1"/>
          <p:nvPr/>
        </p:nvSpPr>
        <p:spPr>
          <a:xfrm>
            <a:off x="4600081" y="1212162"/>
            <a:ext cx="2549764" cy="348813"/>
          </a:xfrm>
          <a:prstGeom prst="rect">
            <a:avLst/>
          </a:prstGeom>
          <a:noFill/>
        </p:spPr>
        <p:txBody>
          <a:bodyPr wrap="square" rtlCol="0">
            <a:spAutoFit/>
          </a:bodyPr>
          <a:lstStyle/>
          <a:p>
            <a:pPr algn="ctr">
              <a:lnSpc>
                <a:spcPts val="2000"/>
              </a:lnSpc>
            </a:pPr>
            <a:r>
              <a:rPr lang="nl-NL" sz="3600" b="1" dirty="0" smtClean="0">
                <a:solidFill>
                  <a:prstClr val="black"/>
                </a:solidFill>
                <a:effectLst>
                  <a:outerShdw blurRad="38100" dist="38100" dir="2700000" algn="tl">
                    <a:srgbClr val="000000">
                      <a:alpha val="43137"/>
                    </a:srgbClr>
                  </a:outerShdw>
                </a:effectLst>
              </a:rPr>
              <a:t>RICHTEREN</a:t>
            </a:r>
            <a:endParaRPr lang="nl-NL" sz="3600" b="1" dirty="0">
              <a:solidFill>
                <a:prstClr val="black"/>
              </a:solidFill>
              <a:effectLst>
                <a:outerShdw blurRad="38100" dist="38100" dir="2700000" algn="tl">
                  <a:srgbClr val="000000">
                    <a:alpha val="43137"/>
                  </a:srgbClr>
                </a:outerShdw>
              </a:effectLst>
            </a:endParaRPr>
          </a:p>
        </p:txBody>
      </p:sp>
      <p:sp>
        <p:nvSpPr>
          <p:cNvPr id="29" name="Tekstvak 28"/>
          <p:cNvSpPr txBox="1"/>
          <p:nvPr/>
        </p:nvSpPr>
        <p:spPr>
          <a:xfrm>
            <a:off x="7394400" y="788672"/>
            <a:ext cx="1464152" cy="605294"/>
          </a:xfrm>
          <a:prstGeom prst="rect">
            <a:avLst/>
          </a:prstGeom>
          <a:noFill/>
        </p:spPr>
        <p:txBody>
          <a:bodyPr wrap="square" rtlCol="0">
            <a:spAutoFit/>
          </a:bodyPr>
          <a:lstStyle/>
          <a:p>
            <a:pPr algn="ctr">
              <a:lnSpc>
                <a:spcPts val="2000"/>
              </a:lnSpc>
            </a:pPr>
            <a:r>
              <a:rPr lang="nl-NL" sz="2400" dirty="0" smtClean="0">
                <a:solidFill>
                  <a:prstClr val="white"/>
                </a:solidFill>
                <a:effectLst>
                  <a:outerShdw blurRad="38100" dist="38100" dir="2700000" algn="tl">
                    <a:srgbClr val="000000">
                      <a:alpha val="43137"/>
                    </a:srgbClr>
                  </a:outerShdw>
                </a:effectLst>
              </a:rPr>
              <a:t> </a:t>
            </a:r>
            <a:r>
              <a:rPr lang="nl-NL" sz="2000" dirty="0" smtClean="0">
                <a:solidFill>
                  <a:prstClr val="black"/>
                </a:solidFill>
                <a:effectLst>
                  <a:outerShdw blurRad="38100" dist="38100" dir="2700000" algn="tl">
                    <a:srgbClr val="000000">
                      <a:alpha val="43137"/>
                    </a:srgbClr>
                  </a:outerShdw>
                </a:effectLst>
              </a:rPr>
              <a:t>Saul, David, Salomo</a:t>
            </a:r>
            <a:endParaRPr lang="nl-NL" sz="2000" dirty="0">
              <a:solidFill>
                <a:prstClr val="black"/>
              </a:solidFill>
              <a:effectLst>
                <a:outerShdw blurRad="38100" dist="38100" dir="2700000" algn="tl">
                  <a:srgbClr val="000000">
                    <a:alpha val="43137"/>
                  </a:srgbClr>
                </a:outerShdw>
              </a:effectLst>
            </a:endParaRPr>
          </a:p>
        </p:txBody>
      </p:sp>
      <p:sp>
        <p:nvSpPr>
          <p:cNvPr id="30" name="Tekstvak 29"/>
          <p:cNvSpPr txBox="1"/>
          <p:nvPr/>
        </p:nvSpPr>
        <p:spPr>
          <a:xfrm rot="18220921">
            <a:off x="-212807" y="2271174"/>
            <a:ext cx="1678258" cy="461665"/>
          </a:xfrm>
          <a:prstGeom prst="rect">
            <a:avLst/>
          </a:prstGeom>
          <a:noFill/>
        </p:spPr>
        <p:txBody>
          <a:bodyPr wrap="square" rtlCol="0">
            <a:spAutoFit/>
          </a:bodyPr>
          <a:lstStyle/>
          <a:p>
            <a:r>
              <a:rPr lang="nl-NL" sz="2400" dirty="0" smtClean="0">
                <a:solidFill>
                  <a:prstClr val="white"/>
                </a:solidFill>
                <a:effectLst>
                  <a:outerShdw blurRad="38100" dist="38100" dir="2700000" algn="tl">
                    <a:srgbClr val="000000">
                      <a:alpha val="43137"/>
                    </a:srgbClr>
                  </a:outerShdw>
                </a:effectLst>
              </a:rPr>
              <a:t>Aartsvaders </a:t>
            </a:r>
            <a:endParaRPr lang="nl-NL" sz="2400" dirty="0">
              <a:solidFill>
                <a:prstClr val="white"/>
              </a:solidFill>
              <a:effectLst>
                <a:outerShdw blurRad="38100" dist="38100" dir="2700000" algn="tl">
                  <a:srgbClr val="000000">
                    <a:alpha val="43137"/>
                  </a:srgbClr>
                </a:outerShdw>
              </a:effectLst>
            </a:endParaRPr>
          </a:p>
        </p:txBody>
      </p:sp>
      <p:sp>
        <p:nvSpPr>
          <p:cNvPr id="31" name="Rechthoek 30"/>
          <p:cNvSpPr/>
          <p:nvPr/>
        </p:nvSpPr>
        <p:spPr>
          <a:xfrm>
            <a:off x="511007" y="1675727"/>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3" name="Tekstvak 2"/>
          <p:cNvSpPr txBox="1"/>
          <p:nvPr/>
        </p:nvSpPr>
        <p:spPr>
          <a:xfrm>
            <a:off x="204477" y="1290308"/>
            <a:ext cx="819387" cy="400110"/>
          </a:xfrm>
          <a:prstGeom prst="rect">
            <a:avLst/>
          </a:prstGeom>
          <a:noFill/>
        </p:spPr>
        <p:txBody>
          <a:bodyPr wrap="square" rtlCol="0">
            <a:spAutoFit/>
          </a:bodyPr>
          <a:lstStyle/>
          <a:p>
            <a:r>
              <a:rPr lang="nl-NL" sz="2000" dirty="0" smtClean="0"/>
              <a:t>2000</a:t>
            </a:r>
            <a:endParaRPr lang="nl-NL" sz="2000" dirty="0"/>
          </a:p>
        </p:txBody>
      </p:sp>
      <p:sp>
        <p:nvSpPr>
          <p:cNvPr id="32" name="Tekstvak 31"/>
          <p:cNvSpPr txBox="1"/>
          <p:nvPr/>
        </p:nvSpPr>
        <p:spPr>
          <a:xfrm rot="18052494">
            <a:off x="3575481" y="2218962"/>
            <a:ext cx="915399" cy="461665"/>
          </a:xfrm>
          <a:prstGeom prst="rect">
            <a:avLst/>
          </a:prstGeom>
          <a:noFill/>
        </p:spPr>
        <p:txBody>
          <a:bodyPr wrap="square" rtlCol="0">
            <a:spAutoFit/>
          </a:bodyPr>
          <a:lstStyle/>
          <a:p>
            <a:r>
              <a:rPr lang="nl-NL" sz="2400" dirty="0" smtClean="0">
                <a:solidFill>
                  <a:prstClr val="white"/>
                </a:solidFill>
                <a:effectLst>
                  <a:outerShdw blurRad="38100" dist="38100" dir="2700000" algn="tl">
                    <a:srgbClr val="000000">
                      <a:alpha val="43137"/>
                    </a:srgbClr>
                  </a:outerShdw>
                </a:effectLst>
              </a:rPr>
              <a:t>Jozua</a:t>
            </a:r>
            <a:endParaRPr lang="nl-NL" sz="2400" dirty="0">
              <a:solidFill>
                <a:prstClr val="white"/>
              </a:solidFill>
              <a:effectLst>
                <a:outerShdw blurRad="38100" dist="38100" dir="2700000" algn="tl">
                  <a:srgbClr val="000000">
                    <a:alpha val="43137"/>
                  </a:srgbClr>
                </a:outerShdw>
              </a:effectLst>
            </a:endParaRPr>
          </a:p>
        </p:txBody>
      </p:sp>
      <p:sp>
        <p:nvSpPr>
          <p:cNvPr id="33" name="Rechthoek 32"/>
          <p:cNvSpPr/>
          <p:nvPr/>
        </p:nvSpPr>
        <p:spPr>
          <a:xfrm>
            <a:off x="4165858" y="167345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34" name="Tekstvak 33"/>
          <p:cNvSpPr txBox="1"/>
          <p:nvPr/>
        </p:nvSpPr>
        <p:spPr>
          <a:xfrm>
            <a:off x="3885349" y="1335567"/>
            <a:ext cx="819387" cy="400110"/>
          </a:xfrm>
          <a:prstGeom prst="rect">
            <a:avLst/>
          </a:prstGeom>
          <a:noFill/>
        </p:spPr>
        <p:txBody>
          <a:bodyPr wrap="square" rtlCol="0">
            <a:spAutoFit/>
          </a:bodyPr>
          <a:lstStyle/>
          <a:p>
            <a:r>
              <a:rPr lang="nl-NL" sz="2000" dirty="0" smtClean="0">
                <a:effectLst>
                  <a:outerShdw blurRad="38100" dist="38100" dir="2700000" algn="tl">
                    <a:srgbClr val="000000">
                      <a:alpha val="43137"/>
                    </a:srgbClr>
                  </a:outerShdw>
                </a:effectLst>
              </a:rPr>
              <a:t>1380</a:t>
            </a:r>
            <a:endParaRPr lang="nl-NL" sz="2000" dirty="0">
              <a:effectLst>
                <a:outerShdw blurRad="38100" dist="38100" dir="2700000" algn="tl">
                  <a:srgbClr val="000000">
                    <a:alpha val="43137"/>
                  </a:srgbClr>
                </a:outerShdw>
              </a:effectLst>
            </a:endParaRPr>
          </a:p>
        </p:txBody>
      </p:sp>
      <p:sp>
        <p:nvSpPr>
          <p:cNvPr id="36" name="Tekstvak 35"/>
          <p:cNvSpPr txBox="1"/>
          <p:nvPr/>
        </p:nvSpPr>
        <p:spPr>
          <a:xfrm>
            <a:off x="7534270" y="1328749"/>
            <a:ext cx="1324282" cy="400110"/>
          </a:xfrm>
          <a:prstGeom prst="rect">
            <a:avLst/>
          </a:prstGeom>
          <a:noFill/>
        </p:spPr>
        <p:txBody>
          <a:bodyPr wrap="square" rtlCol="0">
            <a:spAutoFit/>
          </a:bodyPr>
          <a:lstStyle/>
          <a:p>
            <a:r>
              <a:rPr lang="nl-NL" sz="2000" dirty="0" smtClean="0">
                <a:effectLst>
                  <a:outerShdw blurRad="38100" dist="38100" dir="2700000" algn="tl">
                    <a:srgbClr val="000000">
                      <a:alpha val="43137"/>
                    </a:srgbClr>
                  </a:outerShdw>
                </a:effectLst>
              </a:rPr>
              <a:t>1051-931</a:t>
            </a:r>
            <a:endParaRPr lang="nl-NL"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6320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3046988"/>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21</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Toch </a:t>
            </a:r>
            <a:r>
              <a:rPr lang="nl-NL" sz="3200" b="1" dirty="0">
                <a:ln w="3175">
                  <a:solidFill>
                    <a:schemeClr val="tx1"/>
                  </a:solidFill>
                </a:ln>
                <a:solidFill>
                  <a:schemeClr val="bg1"/>
                </a:solidFill>
                <a:effectLst>
                  <a:outerShdw blurRad="38100" dist="38100" dir="2700000" algn="tl">
                    <a:srgbClr val="000000">
                      <a:alpha val="43137"/>
                    </a:srgbClr>
                  </a:outerShdw>
                </a:effectLst>
              </a:rPr>
              <a:t>geef ik de hoop niet op, want hieraan houd ik vast: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22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Genadig</a:t>
            </a:r>
            <a:r>
              <a:rPr lang="nl-NL" sz="3200" b="1" dirty="0">
                <a:ln w="3175">
                  <a:solidFill>
                    <a:schemeClr val="tx1"/>
                  </a:solidFill>
                </a:ln>
                <a:solidFill>
                  <a:schemeClr val="bg1"/>
                </a:solidFill>
                <a:effectLst>
                  <a:outerShdw blurRad="38100" dist="38100" dir="2700000" algn="tl">
                    <a:srgbClr val="000000">
                      <a:alpha val="43137"/>
                    </a:srgbClr>
                  </a:outerShdw>
                </a:effectLst>
              </a:rPr>
              <a:t>​ is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wij zijn nog in leven! Zijn ontferming kent geen grenzen. </a:t>
            </a:r>
            <a:r>
              <a:rPr lang="nl-NL" sz="3200" b="1" baseline="30000" dirty="0">
                <a:ln w="3175">
                  <a:solidFill>
                    <a:schemeClr val="tx1"/>
                  </a:solidFill>
                </a:ln>
                <a:solidFill>
                  <a:schemeClr val="bg1"/>
                </a:solidFill>
                <a:effectLst>
                  <a:outerShdw blurRad="38100" dist="38100" dir="2700000" algn="tl">
                    <a:srgbClr val="000000">
                      <a:alpha val="43137"/>
                    </a:srgbClr>
                  </a:outerShdw>
                </a:effectLst>
              </a:rPr>
              <a:t>23</a:t>
            </a:r>
            <a:r>
              <a:rPr lang="nl-NL" sz="3200" b="1" dirty="0">
                <a:ln w="3175">
                  <a:solidFill>
                    <a:schemeClr val="tx1"/>
                  </a:solidFill>
                </a:ln>
                <a:solidFill>
                  <a:schemeClr val="bg1"/>
                </a:solidFill>
                <a:effectLst>
                  <a:outerShdw blurRad="38100" dist="38100" dir="2700000" algn="tl">
                    <a:srgbClr val="000000">
                      <a:alpha val="43137"/>
                    </a:srgbClr>
                  </a:outerShdw>
                </a:effectLst>
              </a:rPr>
              <a:t>Elke morgen schenkt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Hij </a:t>
            </a:r>
            <a:r>
              <a:rPr lang="nl-NL" sz="3200" b="1" dirty="0">
                <a:ln w="3175">
                  <a:solidFill>
                    <a:schemeClr val="tx1"/>
                  </a:solidFill>
                </a:ln>
                <a:solidFill>
                  <a:schemeClr val="bg1"/>
                </a:solidFill>
                <a:effectLst>
                  <a:outerShdw blurRad="38100" dist="38100" dir="2700000" algn="tl">
                    <a:srgbClr val="000000">
                      <a:alpha val="43137"/>
                    </a:srgbClr>
                  </a:outerShdw>
                </a:effectLst>
              </a:rPr>
              <a:t>nieuwe weldaden. – Veelvuldig blijkt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Uw </a:t>
            </a:r>
            <a:r>
              <a:rPr lang="nl-NL" sz="3200" b="1" dirty="0">
                <a:ln w="3175">
                  <a:solidFill>
                    <a:schemeClr val="tx1"/>
                  </a:solidFill>
                </a:ln>
                <a:solidFill>
                  <a:schemeClr val="bg1"/>
                </a:solidFill>
                <a:effectLst>
                  <a:outerShdw blurRad="38100" dist="38100" dir="2700000" algn="tl">
                    <a:srgbClr val="000000">
                      <a:alpha val="43137"/>
                    </a:srgbClr>
                  </a:outerShdw>
                </a:effectLst>
              </a:rPr>
              <a:t>trouw!</a:t>
            </a:r>
          </a:p>
          <a:p>
            <a:endParaRPr lang="nl-NL" sz="32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890399" y="5083176"/>
            <a:ext cx="19521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Klaagl. 3</a:t>
            </a:r>
          </a:p>
        </p:txBody>
      </p:sp>
    </p:spTree>
    <p:extLst>
      <p:ext uri="{BB962C8B-B14F-4D97-AF65-F5344CB8AC3E}">
        <p14:creationId xmlns:p14="http://schemas.microsoft.com/office/powerpoint/2010/main" val="4202559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3539430"/>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14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De</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zei: ‘Vanuit het noorden zal onheil over alle inwoners van dit land worden uitgestort.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15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roep de volken van alle koninkrijken uit het noorden op – ​spreekt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Ze zullen dit land binnenvallen en hun tronen voor de ​poorten​ van ​Jeruzalem​ zetten, rondom de ​muren​ en om alle andere steden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Juda</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dirty="0"/>
              <a:t>	</a:t>
            </a:r>
          </a:p>
        </p:txBody>
      </p:sp>
      <p:sp>
        <p:nvSpPr>
          <p:cNvPr id="4" name="Tekstvak 4"/>
          <p:cNvSpPr txBox="1">
            <a:spLocks noChangeArrowheads="1"/>
          </p:cNvSpPr>
          <p:nvPr/>
        </p:nvSpPr>
        <p:spPr bwMode="auto">
          <a:xfrm>
            <a:off x="6890399" y="5083176"/>
            <a:ext cx="19521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Jeremia 1</a:t>
            </a:r>
          </a:p>
        </p:txBody>
      </p:sp>
    </p:spTree>
    <p:extLst>
      <p:ext uri="{BB962C8B-B14F-4D97-AF65-F5344CB8AC3E}">
        <p14:creationId xmlns:p14="http://schemas.microsoft.com/office/powerpoint/2010/main" val="3714820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3539430"/>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16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zal het volk vonnissen voor al het kwaad dat het heeft gedaan. Ze hebben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Mij </a:t>
            </a:r>
            <a:r>
              <a:rPr lang="nl-NL" sz="3200" b="1" dirty="0">
                <a:ln w="3175">
                  <a:solidFill>
                    <a:schemeClr val="tx1"/>
                  </a:solidFill>
                </a:ln>
                <a:solidFill>
                  <a:schemeClr val="bg1"/>
                </a:solidFill>
                <a:effectLst>
                  <a:outerShdw blurRad="38100" dist="38100" dir="2700000" algn="tl">
                    <a:srgbClr val="000000">
                      <a:alpha val="43137"/>
                    </a:srgbClr>
                  </a:outerShdw>
                </a:effectLst>
              </a:rPr>
              <a:t>verlaten, ​wierook​ gebrand voor ​andere ​goden​ en geknield voor wat ze zelf gemaakt hebben.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17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Jij</a:t>
            </a:r>
            <a:r>
              <a:rPr lang="nl-NL" sz="3200" b="1" dirty="0">
                <a:ln w="3175">
                  <a:solidFill>
                    <a:schemeClr val="tx1"/>
                  </a:solidFill>
                </a:ln>
                <a:solidFill>
                  <a:schemeClr val="bg1"/>
                </a:solidFill>
                <a:effectLst>
                  <a:outerShdw blurRad="38100" dist="38100" dir="2700000" algn="tl">
                    <a:srgbClr val="000000">
                      <a:alpha val="43137"/>
                    </a:srgbClr>
                  </a:outerShdw>
                </a:effectLst>
              </a:rPr>
              <a:t>, ​Jeremia, maak je gereed en zeg hun alles wat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je opdraag. Laat je door hen geen angst aanjagen, anders zal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jou angst aanjagen in hun bijzijn. 	</a:t>
            </a:r>
            <a:r>
              <a:rPr lang="nl-NL" sz="3200" dirty="0"/>
              <a:t>		</a:t>
            </a:r>
          </a:p>
        </p:txBody>
      </p:sp>
      <p:sp>
        <p:nvSpPr>
          <p:cNvPr id="4" name="Tekstvak 4"/>
          <p:cNvSpPr txBox="1">
            <a:spLocks noChangeArrowheads="1"/>
          </p:cNvSpPr>
          <p:nvPr/>
        </p:nvSpPr>
        <p:spPr bwMode="auto">
          <a:xfrm>
            <a:off x="6890399" y="5083176"/>
            <a:ext cx="19521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Jeremia 1</a:t>
            </a:r>
          </a:p>
        </p:txBody>
      </p:sp>
    </p:spTree>
    <p:extLst>
      <p:ext uri="{BB962C8B-B14F-4D97-AF65-F5344CB8AC3E}">
        <p14:creationId xmlns:p14="http://schemas.microsoft.com/office/powerpoint/2010/main" val="282249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4524315"/>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18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De</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onthulde mij een plan waar ik geen weet van had; hij liet mij zien wat de mannen uit </a:t>
            </a:r>
            <a:r>
              <a:rPr lang="nl-NL" sz="3200" b="1" dirty="0" err="1">
                <a:ln w="3175">
                  <a:solidFill>
                    <a:schemeClr val="tx1"/>
                  </a:solidFill>
                </a:ln>
                <a:solidFill>
                  <a:schemeClr val="bg1"/>
                </a:solidFill>
                <a:effectLst>
                  <a:outerShdw blurRad="38100" dist="38100" dir="2700000" algn="tl">
                    <a:srgbClr val="000000">
                      <a:alpha val="43137"/>
                    </a:srgbClr>
                  </a:outerShdw>
                </a:effectLst>
              </a:rPr>
              <a:t>Anatot</a:t>
            </a:r>
            <a:r>
              <a:rPr lang="nl-NL" sz="3200" b="1" dirty="0">
                <a:ln w="3175">
                  <a:solidFill>
                    <a:schemeClr val="tx1"/>
                  </a:solidFill>
                </a:ln>
                <a:solidFill>
                  <a:schemeClr val="bg1"/>
                </a:solidFill>
                <a:effectLst>
                  <a:outerShdw blurRad="38100" dist="38100" dir="2700000" algn="tl">
                    <a:srgbClr val="000000">
                      <a:alpha val="43137"/>
                    </a:srgbClr>
                  </a:outerShdw>
                </a:effectLst>
              </a:rPr>
              <a:t> in de zin hadden.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19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Daarvóór </a:t>
            </a:r>
            <a:r>
              <a:rPr lang="nl-NL" sz="3200" b="1" dirty="0">
                <a:ln w="3175">
                  <a:solidFill>
                    <a:schemeClr val="tx1"/>
                  </a:solidFill>
                </a:ln>
                <a:solidFill>
                  <a:schemeClr val="bg1"/>
                </a:solidFill>
                <a:effectLst>
                  <a:outerShdw blurRad="38100" dist="38100" dir="2700000" algn="tl">
                    <a:srgbClr val="000000">
                      <a:alpha val="43137"/>
                    </a:srgbClr>
                  </a:outerShdw>
                </a:effectLst>
              </a:rPr>
              <a:t>was ik zo argeloos als een lam dat naar de slachtbank wordt geleid. Ik wist niet dat ze tegen mij dit plan hadden gesmeed: (…)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21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r>
              <a:rPr lang="nl-NL" sz="3200" b="1" dirty="0">
                <a:ln w="3175">
                  <a:solidFill>
                    <a:schemeClr val="tx1"/>
                  </a:solidFill>
                </a:ln>
                <a:solidFill>
                  <a:schemeClr val="bg1"/>
                </a:solidFill>
                <a:effectLst>
                  <a:outerShdw blurRad="38100" dist="38100" dir="2700000" algn="tl">
                    <a:srgbClr val="000000">
                      <a:alpha val="43137"/>
                    </a:srgbClr>
                  </a:outerShdw>
                </a:effectLst>
              </a:rPr>
              <a:t>Daarom – dit zegt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over de mannen uit </a:t>
            </a:r>
            <a:r>
              <a:rPr lang="nl-NL" sz="3200" b="1" dirty="0" err="1">
                <a:ln w="3175">
                  <a:solidFill>
                    <a:schemeClr val="tx1"/>
                  </a:solidFill>
                </a:ln>
                <a:solidFill>
                  <a:schemeClr val="bg1"/>
                </a:solidFill>
                <a:effectLst>
                  <a:outerShdw blurRad="38100" dist="38100" dir="2700000" algn="tl">
                    <a:srgbClr val="000000">
                      <a:alpha val="43137"/>
                    </a:srgbClr>
                  </a:outerShdw>
                </a:effectLst>
              </a:rPr>
              <a:t>Anatot</a:t>
            </a:r>
            <a:r>
              <a:rPr lang="nl-NL" sz="3200" b="1" dirty="0">
                <a:ln w="3175">
                  <a:solidFill>
                    <a:schemeClr val="tx1"/>
                  </a:solidFill>
                </a:ln>
                <a:solidFill>
                  <a:schemeClr val="bg1"/>
                </a:solidFill>
                <a:effectLst>
                  <a:outerShdw blurRad="38100" dist="38100" dir="2700000" algn="tl">
                    <a:srgbClr val="000000">
                      <a:alpha val="43137"/>
                    </a:srgbClr>
                  </a:outerShdw>
                </a:effectLst>
              </a:rPr>
              <a:t> die je naar het leven staan en tegen je zeggen: “Profeteer niet in de naam van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anders brengen we je eigenhandig om.” </a:t>
            </a:r>
            <a:r>
              <a:rPr lang="nl-NL" sz="3200" dirty="0"/>
              <a:t>	</a:t>
            </a: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Jeremia 11</a:t>
            </a:r>
          </a:p>
        </p:txBody>
      </p:sp>
    </p:spTree>
    <p:extLst>
      <p:ext uri="{BB962C8B-B14F-4D97-AF65-F5344CB8AC3E}">
        <p14:creationId xmlns:p14="http://schemas.microsoft.com/office/powerpoint/2010/main" val="910621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3046988"/>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Toen de ​priester​ </a:t>
            </a:r>
            <a:r>
              <a:rPr lang="nl-NL" sz="3200" b="1" dirty="0" err="1">
                <a:ln w="3175">
                  <a:solidFill>
                    <a:schemeClr val="tx1"/>
                  </a:solidFill>
                </a:ln>
                <a:solidFill>
                  <a:schemeClr val="bg1"/>
                </a:solidFill>
                <a:effectLst>
                  <a:outerShdw blurRad="38100" dist="38100" dir="2700000" algn="tl">
                    <a:srgbClr val="000000">
                      <a:alpha val="43137"/>
                    </a:srgbClr>
                  </a:outerShdw>
                </a:effectLst>
              </a:rPr>
              <a:t>Paschur</a:t>
            </a:r>
            <a:r>
              <a:rPr lang="nl-NL" sz="3200" b="1" dirty="0">
                <a:ln w="3175">
                  <a:solidFill>
                    <a:schemeClr val="tx1"/>
                  </a:solidFill>
                </a:ln>
                <a:solidFill>
                  <a:schemeClr val="bg1"/>
                </a:solidFill>
                <a:effectLst>
                  <a:outerShdw blurRad="38100" dist="38100" dir="2700000" algn="tl">
                    <a:srgbClr val="000000">
                      <a:alpha val="43137"/>
                    </a:srgbClr>
                  </a:outerShdw>
                </a:effectLst>
              </a:rPr>
              <a:t>, de zoon van Immer, hoofdopzichter van de tempel, ​Jeremia​ dit hoorde profeteren,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2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liet </a:t>
            </a:r>
            <a:r>
              <a:rPr lang="nl-NL" sz="3200" b="1" dirty="0">
                <a:ln w="3175">
                  <a:solidFill>
                    <a:schemeClr val="tx1"/>
                  </a:solidFill>
                </a:ln>
                <a:solidFill>
                  <a:schemeClr val="bg1"/>
                </a:solidFill>
                <a:effectLst>
                  <a:outerShdw blurRad="38100" dist="38100" dir="2700000" algn="tl">
                    <a:srgbClr val="000000">
                      <a:alpha val="43137"/>
                    </a:srgbClr>
                  </a:outerShdw>
                </a:effectLst>
              </a:rPr>
              <a:t>hij de ​profeet​ ​stokslagen​ geven en hem in de hoge Benjaminpoort bij de tempel in het blok sluiten.</a:t>
            </a:r>
          </a:p>
          <a:p>
            <a:r>
              <a:rPr lang="nl-NL" sz="3200" b="1" dirty="0">
                <a:ln w="3175">
                  <a:solidFill>
                    <a:schemeClr val="tx1"/>
                  </a:solidFill>
                </a:ln>
                <a:solidFill>
                  <a:schemeClr val="bg1"/>
                </a:solidFill>
                <a:effectLst>
                  <a:outerShdw blurRad="38100" dist="38100" dir="2700000" algn="tl">
                    <a:srgbClr val="000000">
                      <a:alpha val="43137"/>
                    </a:srgbClr>
                  </a:outerShdw>
                </a:effectLst>
              </a:rPr>
              <a:t> 	</a:t>
            </a: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Jeremia 20</a:t>
            </a:r>
          </a:p>
        </p:txBody>
      </p:sp>
    </p:spTree>
    <p:extLst>
      <p:ext uri="{BB962C8B-B14F-4D97-AF65-F5344CB8AC3E}">
        <p14:creationId xmlns:p14="http://schemas.microsoft.com/office/powerpoint/2010/main" val="3090680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3046988"/>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7</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Dag </a:t>
            </a:r>
            <a:r>
              <a:rPr lang="nl-NL" sz="3200" b="1" dirty="0">
                <a:ln w="3175">
                  <a:solidFill>
                    <a:schemeClr val="tx1"/>
                  </a:solidFill>
                </a:ln>
                <a:solidFill>
                  <a:schemeClr val="bg1"/>
                </a:solidFill>
                <a:effectLst>
                  <a:outerShdw blurRad="38100" dist="38100" dir="2700000" algn="tl">
                    <a:srgbClr val="000000">
                      <a:alpha val="43137"/>
                    </a:srgbClr>
                  </a:outerShdw>
                </a:effectLst>
              </a:rPr>
              <a:t>in dag uit lachen ze om mij, iedereen bespot mij.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8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Telkens </a:t>
            </a:r>
            <a:r>
              <a:rPr lang="nl-NL" sz="3200" b="1" dirty="0">
                <a:ln w="3175">
                  <a:solidFill>
                    <a:schemeClr val="tx1"/>
                  </a:solidFill>
                </a:ln>
                <a:solidFill>
                  <a:schemeClr val="bg1"/>
                </a:solidFill>
                <a:effectLst>
                  <a:outerShdw blurRad="38100" dist="38100" dir="2700000" algn="tl">
                    <a:srgbClr val="000000">
                      <a:alpha val="43137"/>
                    </a:srgbClr>
                  </a:outerShdw>
                </a:effectLst>
              </a:rPr>
              <a:t>als ik spreek, moet ik schreeuwen: “Ik word mishandeld, onderdrukt!” Want de woorden van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brengen mij dag in dag uit schande en vernedering.</a:t>
            </a:r>
          </a:p>
          <a:p>
            <a:r>
              <a:rPr lang="nl-NL" sz="3200" b="1" dirty="0">
                <a:ln w="3175">
                  <a:solidFill>
                    <a:schemeClr val="tx1"/>
                  </a:solidFill>
                </a:ln>
                <a:solidFill>
                  <a:schemeClr val="bg1"/>
                </a:solidFill>
                <a:effectLst>
                  <a:outerShdw blurRad="38100" dist="38100" dir="2700000" algn="tl">
                    <a:srgbClr val="000000">
                      <a:alpha val="43137"/>
                    </a:srgbClr>
                  </a:outerShdw>
                </a:effectLst>
              </a:rPr>
              <a:t> 	</a:t>
            </a: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Jeremia 20</a:t>
            </a:r>
          </a:p>
        </p:txBody>
      </p:sp>
    </p:spTree>
    <p:extLst>
      <p:ext uri="{BB962C8B-B14F-4D97-AF65-F5344CB8AC3E}">
        <p14:creationId xmlns:p14="http://schemas.microsoft.com/office/powerpoint/2010/main" val="691380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5016758"/>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13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zei: ‘Ach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mijn God, hun ​profeten​ verkondigen: “Het ​zwaard​ zal jullie bespaard blijven en jullie zullen geen honger lijden; ik schenk jullie blijvende ​vrede​ in dit land.”’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14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De</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antwoordde: ‘Die ​profeten​ verkondigen leugens, en dat in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Mijn </a:t>
            </a:r>
            <a:r>
              <a:rPr lang="nl-NL" sz="3200" b="1" dirty="0">
                <a:ln w="3175">
                  <a:solidFill>
                    <a:schemeClr val="tx1"/>
                  </a:solidFill>
                </a:ln>
                <a:solidFill>
                  <a:schemeClr val="bg1"/>
                </a:solidFill>
                <a:effectLst>
                  <a:outerShdw blurRad="38100" dist="38100" dir="2700000" algn="tl">
                    <a:srgbClr val="000000">
                      <a:alpha val="43137"/>
                    </a:srgbClr>
                  </a:outerShdw>
                </a:effectLst>
              </a:rPr>
              <a:t>naam. Ik heb hen niet gezonden, hun niets opgedragen, niet tot hen gesproken. De visioenen die ze profeteren zijn leugens, ​waarzeggerij, holle woorden en eigen verzinsels. 	</a:t>
            </a: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Jeremia 14</a:t>
            </a:r>
          </a:p>
        </p:txBody>
      </p:sp>
    </p:spTree>
    <p:extLst>
      <p:ext uri="{BB962C8B-B14F-4D97-AF65-F5344CB8AC3E}">
        <p14:creationId xmlns:p14="http://schemas.microsoft.com/office/powerpoint/2010/main" val="4286045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5016758"/>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Hier </a:t>
            </a:r>
            <a:r>
              <a:rPr lang="nl-NL" sz="3200" b="1" dirty="0">
                <a:ln w="3175">
                  <a:solidFill>
                    <a:schemeClr val="tx1"/>
                  </a:solidFill>
                </a:ln>
                <a:solidFill>
                  <a:schemeClr val="bg1"/>
                </a:solidFill>
                <a:effectLst>
                  <a:outerShdw blurRad="38100" dist="38100" dir="2700000" algn="tl">
                    <a:srgbClr val="000000">
                      <a:alpha val="43137"/>
                    </a:srgbClr>
                  </a:outerShdw>
                </a:effectLst>
              </a:rPr>
              <a:t>volgt de brief die de ​profeet​ ​Jeremia​ vanuit ​Jeruzalem​ heeft gestuurd aan de overgebleven ​oudsten​ onder de ballingen, aan de ​priesters, de ​profeten​ en alle anderen die ​</a:t>
            </a:r>
            <a:r>
              <a:rPr lang="nl-NL" sz="3200" b="1" dirty="0" err="1">
                <a:ln w="3175">
                  <a:solidFill>
                    <a:schemeClr val="tx1"/>
                  </a:solidFill>
                </a:ln>
                <a:solidFill>
                  <a:schemeClr val="bg1"/>
                </a:solidFill>
                <a:effectLst>
                  <a:outerShdw blurRad="38100" dist="38100" dir="2700000" algn="tl">
                    <a:srgbClr val="000000">
                      <a:alpha val="43137"/>
                    </a:srgbClr>
                  </a:outerShdw>
                </a:effectLst>
              </a:rPr>
              <a:t>Nebukadnessar</a:t>
            </a:r>
            <a:r>
              <a:rPr lang="nl-NL" sz="3200" b="1" dirty="0">
                <a:ln w="3175">
                  <a:solidFill>
                    <a:schemeClr val="tx1"/>
                  </a:solidFill>
                </a:ln>
                <a:solidFill>
                  <a:schemeClr val="bg1"/>
                </a:solidFill>
                <a:effectLst>
                  <a:outerShdw blurRad="38100" dist="38100" dir="2700000" algn="tl">
                    <a:srgbClr val="000000">
                      <a:alpha val="43137"/>
                    </a:srgbClr>
                  </a:outerShdw>
                </a:effectLst>
              </a:rPr>
              <a:t>​ vanuit ​Jeruzalem​ naar ​Babel​ had gevoerd.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2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Hij </a:t>
            </a:r>
            <a:r>
              <a:rPr lang="nl-NL" sz="3200" b="1" dirty="0">
                <a:ln w="3175">
                  <a:solidFill>
                    <a:schemeClr val="tx1"/>
                  </a:solidFill>
                </a:ln>
                <a:solidFill>
                  <a:schemeClr val="bg1"/>
                </a:solidFill>
                <a:effectLst>
                  <a:outerShdw blurRad="38100" dist="38100" dir="2700000" algn="tl">
                    <a:srgbClr val="000000">
                      <a:alpha val="43137"/>
                    </a:srgbClr>
                  </a:outerShdw>
                </a:effectLst>
              </a:rPr>
              <a:t>schreef deze brief toen ​koning​ ​</a:t>
            </a:r>
            <a:r>
              <a:rPr lang="nl-NL" sz="3200" b="1" dirty="0" err="1">
                <a:ln w="3175">
                  <a:solidFill>
                    <a:schemeClr val="tx1"/>
                  </a:solidFill>
                </a:ln>
                <a:solidFill>
                  <a:schemeClr val="bg1"/>
                </a:solidFill>
                <a:effectLst>
                  <a:outerShdw blurRad="38100" dist="38100" dir="2700000" algn="tl">
                    <a:srgbClr val="000000">
                      <a:alpha val="43137"/>
                    </a:srgbClr>
                  </a:outerShdw>
                </a:effectLst>
              </a:rPr>
              <a:t>Jechonja</a:t>
            </a:r>
            <a:r>
              <a:rPr lang="nl-NL" sz="3200" b="1" dirty="0">
                <a:ln w="3175">
                  <a:solidFill>
                    <a:schemeClr val="tx1"/>
                  </a:solidFill>
                </a:ln>
                <a:solidFill>
                  <a:schemeClr val="bg1"/>
                </a:solidFill>
                <a:effectLst>
                  <a:outerShdw blurRad="38100" dist="38100" dir="2700000" algn="tl">
                    <a:srgbClr val="000000">
                      <a:alpha val="43137"/>
                    </a:srgbClr>
                  </a:outerShdw>
                </a:effectLst>
              </a:rPr>
              <a:t>, de ​koningin-moeder, de hovelingen, de ​leiders​ van ​Jeruzalem​ en </a:t>
            </a:r>
            <a:r>
              <a:rPr lang="nl-NL" sz="3200" b="1" dirty="0" err="1">
                <a:ln w="3175">
                  <a:solidFill>
                    <a:schemeClr val="tx1"/>
                  </a:solidFill>
                </a:ln>
                <a:solidFill>
                  <a:schemeClr val="bg1"/>
                </a:solidFill>
                <a:effectLst>
                  <a:outerShdw blurRad="38100" dist="38100" dir="2700000" algn="tl">
                    <a:srgbClr val="000000">
                      <a:alpha val="43137"/>
                    </a:srgbClr>
                  </a:outerShdw>
                </a:effectLst>
              </a:rPr>
              <a:t>Juda</a:t>
            </a:r>
            <a:r>
              <a:rPr lang="nl-NL" sz="3200" b="1" dirty="0">
                <a:ln w="3175">
                  <a:solidFill>
                    <a:schemeClr val="tx1"/>
                  </a:solidFill>
                </a:ln>
                <a:solidFill>
                  <a:schemeClr val="bg1"/>
                </a:solidFill>
                <a:effectLst>
                  <a:outerShdw blurRad="38100" dist="38100" dir="2700000" algn="tl">
                    <a:srgbClr val="000000">
                      <a:alpha val="43137"/>
                    </a:srgbClr>
                  </a:outerShdw>
                </a:effectLst>
              </a:rPr>
              <a:t> en de smeden en wapenmakers al uit ​Jeruzalem​ waren weggevoerd. </a:t>
            </a: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Jeremia 29</a:t>
            </a:r>
          </a:p>
        </p:txBody>
      </p:sp>
    </p:spTree>
    <p:extLst>
      <p:ext uri="{BB962C8B-B14F-4D97-AF65-F5344CB8AC3E}">
        <p14:creationId xmlns:p14="http://schemas.microsoft.com/office/powerpoint/2010/main" val="2885051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4031873"/>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3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Hij </a:t>
            </a:r>
            <a:r>
              <a:rPr lang="nl-NL" sz="3200" b="1" dirty="0">
                <a:ln w="3175">
                  <a:solidFill>
                    <a:schemeClr val="tx1"/>
                  </a:solidFill>
                </a:ln>
                <a:solidFill>
                  <a:schemeClr val="bg1"/>
                </a:solidFill>
                <a:effectLst>
                  <a:outerShdw blurRad="38100" dist="38100" dir="2700000" algn="tl">
                    <a:srgbClr val="000000">
                      <a:alpha val="43137"/>
                    </a:srgbClr>
                  </a:outerShdw>
                </a:effectLst>
              </a:rPr>
              <a:t>liet hem bezorgen door </a:t>
            </a:r>
            <a:r>
              <a:rPr lang="nl-NL" sz="3200" b="1" dirty="0" err="1">
                <a:ln w="3175">
                  <a:solidFill>
                    <a:schemeClr val="tx1"/>
                  </a:solidFill>
                </a:ln>
                <a:solidFill>
                  <a:schemeClr val="bg1"/>
                </a:solidFill>
                <a:effectLst>
                  <a:outerShdw blurRad="38100" dist="38100" dir="2700000" algn="tl">
                    <a:srgbClr val="000000">
                      <a:alpha val="43137"/>
                    </a:srgbClr>
                  </a:outerShdw>
                </a:effectLst>
              </a:rPr>
              <a:t>Elasa</a:t>
            </a:r>
            <a:r>
              <a:rPr lang="nl-NL" sz="3200" b="1" dirty="0">
                <a:ln w="3175">
                  <a:solidFill>
                    <a:schemeClr val="tx1"/>
                  </a:solidFill>
                </a:ln>
                <a:solidFill>
                  <a:schemeClr val="bg1"/>
                </a:solidFill>
                <a:effectLst>
                  <a:outerShdw blurRad="38100" dist="38100" dir="2700000" algn="tl">
                    <a:srgbClr val="000000">
                      <a:alpha val="43137"/>
                    </a:srgbClr>
                  </a:outerShdw>
                </a:effectLst>
              </a:rPr>
              <a:t>, de zoon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Safan</a:t>
            </a:r>
            <a:r>
              <a:rPr lang="nl-NL" sz="3200" b="1" dirty="0">
                <a:ln w="3175">
                  <a:solidFill>
                    <a:schemeClr val="tx1"/>
                  </a:solidFill>
                </a:ln>
                <a:solidFill>
                  <a:schemeClr val="bg1"/>
                </a:solidFill>
                <a:effectLst>
                  <a:outerShdw blurRad="38100" dist="38100" dir="2700000" algn="tl">
                    <a:srgbClr val="000000">
                      <a:alpha val="43137"/>
                    </a:srgbClr>
                  </a:outerShdw>
                </a:effectLst>
              </a:rPr>
              <a:t>, en </a:t>
            </a:r>
            <a:r>
              <a:rPr lang="nl-NL" sz="3200" b="1" dirty="0" err="1">
                <a:ln w="3175">
                  <a:solidFill>
                    <a:schemeClr val="tx1"/>
                  </a:solidFill>
                </a:ln>
                <a:solidFill>
                  <a:schemeClr val="bg1"/>
                </a:solidFill>
                <a:effectLst>
                  <a:outerShdw blurRad="38100" dist="38100" dir="2700000" algn="tl">
                    <a:srgbClr val="000000">
                      <a:alpha val="43137"/>
                    </a:srgbClr>
                  </a:outerShdw>
                </a:effectLst>
              </a:rPr>
              <a:t>Gemarja</a:t>
            </a:r>
            <a:r>
              <a:rPr lang="nl-NL" sz="3200" b="1" dirty="0">
                <a:ln w="3175">
                  <a:solidFill>
                    <a:schemeClr val="tx1"/>
                  </a:solidFill>
                </a:ln>
                <a:solidFill>
                  <a:schemeClr val="bg1"/>
                </a:solidFill>
                <a:effectLst>
                  <a:outerShdw blurRad="38100" dist="38100" dir="2700000" algn="tl">
                    <a:srgbClr val="000000">
                      <a:alpha val="43137"/>
                    </a:srgbClr>
                  </a:outerShdw>
                </a:effectLst>
              </a:rPr>
              <a:t>, de zoon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Chilkia</a:t>
            </a:r>
            <a:r>
              <a:rPr lang="nl-NL" sz="3200" b="1" dirty="0">
                <a:ln w="3175">
                  <a:solidFill>
                    <a:schemeClr val="tx1"/>
                  </a:solidFill>
                </a:ln>
                <a:solidFill>
                  <a:schemeClr val="bg1"/>
                </a:solidFill>
                <a:effectLst>
                  <a:outerShdw blurRad="38100" dist="38100" dir="2700000" algn="tl">
                    <a:srgbClr val="000000">
                      <a:alpha val="43137"/>
                    </a:srgbClr>
                  </a:outerShdw>
                </a:effectLst>
              </a:rPr>
              <a:t>, de gezanten die namens ​koning​ ​</a:t>
            </a:r>
            <a:r>
              <a:rPr lang="nl-NL" sz="3200" b="1" dirty="0" err="1">
                <a:ln w="3175">
                  <a:solidFill>
                    <a:schemeClr val="tx1"/>
                  </a:solidFill>
                </a:ln>
                <a:solidFill>
                  <a:schemeClr val="bg1"/>
                </a:solidFill>
                <a:effectLst>
                  <a:outerShdw blurRad="38100" dist="38100" dir="2700000" algn="tl">
                    <a:srgbClr val="000000">
                      <a:alpha val="43137"/>
                    </a:srgbClr>
                  </a:outerShdw>
                </a:effectLst>
              </a:rPr>
              <a:t>Sedekia</a:t>
            </a:r>
            <a:r>
              <a:rPr lang="nl-NL" sz="3200" b="1" dirty="0">
                <a:ln w="3175">
                  <a:solidFill>
                    <a:schemeClr val="tx1"/>
                  </a:solidFill>
                </a:ln>
                <a:solidFill>
                  <a:schemeClr val="bg1"/>
                </a:solidFill>
                <a:effectLst>
                  <a:outerShdw blurRad="38100" dist="38100" dir="2700000" algn="tl">
                    <a:srgbClr val="000000">
                      <a:alpha val="43137"/>
                    </a:srgbClr>
                  </a:outerShdw>
                </a:effectLst>
              </a:rPr>
              <a:t>​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Juda</a:t>
            </a:r>
            <a:r>
              <a:rPr lang="nl-NL" sz="3200" b="1" dirty="0">
                <a:ln w="3175">
                  <a:solidFill>
                    <a:schemeClr val="tx1"/>
                  </a:solidFill>
                </a:ln>
                <a:solidFill>
                  <a:schemeClr val="bg1"/>
                </a:solidFill>
                <a:effectLst>
                  <a:outerShdw blurRad="38100" dist="38100" dir="2700000" algn="tl">
                    <a:srgbClr val="000000">
                      <a:alpha val="43137"/>
                    </a:srgbClr>
                  </a:outerShdw>
                </a:effectLst>
              </a:rPr>
              <a:t> naar ​koning​ ​</a:t>
            </a:r>
            <a:r>
              <a:rPr lang="nl-NL" sz="3200" b="1" dirty="0" err="1">
                <a:ln w="3175">
                  <a:solidFill>
                    <a:schemeClr val="tx1"/>
                  </a:solidFill>
                </a:ln>
                <a:solidFill>
                  <a:schemeClr val="bg1"/>
                </a:solidFill>
                <a:effectLst>
                  <a:outerShdw blurRad="38100" dist="38100" dir="2700000" algn="tl">
                    <a:srgbClr val="000000">
                      <a:alpha val="43137"/>
                    </a:srgbClr>
                  </a:outerShdw>
                </a:effectLst>
              </a:rPr>
              <a:t>Nebukadnessar</a:t>
            </a:r>
            <a:r>
              <a:rPr lang="nl-NL" sz="3200" b="1" dirty="0">
                <a:ln w="3175">
                  <a:solidFill>
                    <a:schemeClr val="tx1"/>
                  </a:solidFill>
                </a:ln>
                <a:solidFill>
                  <a:schemeClr val="bg1"/>
                </a:solidFill>
                <a:effectLst>
                  <a:outerShdw blurRad="38100" dist="38100" dir="2700000" algn="tl">
                    <a:srgbClr val="000000">
                      <a:alpha val="43137"/>
                    </a:srgbClr>
                  </a:outerShdw>
                </a:effectLst>
              </a:rPr>
              <a:t>​ in ​Babel​ reisden. De brief had de volgende inhoud:</a:t>
            </a:r>
          </a:p>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4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r>
              <a:rPr lang="nl-NL" sz="3200" b="1" dirty="0">
                <a:ln w="3175">
                  <a:solidFill>
                    <a:schemeClr val="tx1"/>
                  </a:solidFill>
                </a:ln>
                <a:solidFill>
                  <a:schemeClr val="bg1"/>
                </a:solidFill>
                <a:effectLst>
                  <a:outerShdw blurRad="38100" dist="38100" dir="2700000" algn="tl">
                    <a:srgbClr val="000000">
                      <a:alpha val="43137"/>
                    </a:srgbClr>
                  </a:outerShdw>
                </a:effectLst>
              </a:rPr>
              <a:t>Dit zegt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van de hemelse machten, de God van Israël, tegen de ballingen die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Hij </a:t>
            </a:r>
            <a:r>
              <a:rPr lang="nl-NL" sz="3200" b="1" dirty="0">
                <a:ln w="3175">
                  <a:solidFill>
                    <a:schemeClr val="tx1"/>
                  </a:solidFill>
                </a:ln>
                <a:solidFill>
                  <a:schemeClr val="bg1"/>
                </a:solidFill>
                <a:effectLst>
                  <a:outerShdw blurRad="38100" dist="38100" dir="2700000" algn="tl">
                    <a:srgbClr val="000000">
                      <a:alpha val="43137"/>
                    </a:srgbClr>
                  </a:outerShdw>
                </a:effectLst>
              </a:rPr>
              <a:t>vanuit ​Jeruzalem​ naar ​Babel​ heeft laten voeren: </a:t>
            </a: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Jeremia 29</a:t>
            </a:r>
          </a:p>
        </p:txBody>
      </p:sp>
    </p:spTree>
    <p:extLst>
      <p:ext uri="{BB962C8B-B14F-4D97-AF65-F5344CB8AC3E}">
        <p14:creationId xmlns:p14="http://schemas.microsoft.com/office/powerpoint/2010/main" val="2171183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4524315"/>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5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Bouw </a:t>
            </a:r>
            <a:r>
              <a:rPr lang="nl-NL" sz="3200" b="1" dirty="0">
                <a:ln w="3175">
                  <a:solidFill>
                    <a:schemeClr val="tx1"/>
                  </a:solidFill>
                </a:ln>
                <a:solidFill>
                  <a:schemeClr val="bg1"/>
                </a:solidFill>
                <a:effectLst>
                  <a:outerShdw blurRad="38100" dist="38100" dir="2700000" algn="tl">
                    <a:srgbClr val="000000">
                      <a:alpha val="43137"/>
                    </a:srgbClr>
                  </a:outerShdw>
                </a:effectLst>
              </a:rPr>
              <a:t>​huizen​ en ga daarin wonen, leg tuinen aan en eet van de opbrengst,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6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ga </a:t>
            </a:r>
            <a:r>
              <a:rPr lang="nl-NL" sz="3200" b="1" dirty="0">
                <a:ln w="3175">
                  <a:solidFill>
                    <a:schemeClr val="tx1"/>
                  </a:solidFill>
                </a:ln>
                <a:solidFill>
                  <a:schemeClr val="bg1"/>
                </a:solidFill>
                <a:effectLst>
                  <a:outerShdw blurRad="38100" dist="38100" dir="2700000" algn="tl">
                    <a:srgbClr val="000000">
                      <a:alpha val="43137"/>
                    </a:srgbClr>
                  </a:outerShdw>
                </a:effectLst>
              </a:rPr>
              <a:t>​huwelijken​ aan en verwek zonen en dochters, zoek vrouwen voor je zonen en huw je dochters uit, zodat zij zonen en dochters baren. Jullie moeten in aantal toenemen, niet afnemen.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7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Bid</a:t>
            </a:r>
            <a:r>
              <a:rPr lang="nl-NL" sz="3200" b="1" dirty="0">
                <a:ln w="3175">
                  <a:solidFill>
                    <a:schemeClr val="tx1"/>
                  </a:solidFill>
                </a:ln>
                <a:solidFill>
                  <a:schemeClr val="bg1"/>
                </a:solidFill>
                <a:effectLst>
                  <a:outerShdw blurRad="38100" dist="38100" dir="2700000" algn="tl">
                    <a:srgbClr val="000000">
                      <a:alpha val="43137"/>
                    </a:srgbClr>
                  </a:outerShdw>
                </a:effectLst>
              </a:rPr>
              <a:t>​ tot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voor de stad waarheen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jullie weggevoerd heb en zet je in voor haar bloei, want de bloei van de stad is ook jullie bloei</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Jeremia 29</a:t>
            </a:r>
          </a:p>
        </p:txBody>
      </p:sp>
    </p:spTree>
    <p:extLst>
      <p:ext uri="{BB962C8B-B14F-4D97-AF65-F5344CB8AC3E}">
        <p14:creationId xmlns:p14="http://schemas.microsoft.com/office/powerpoint/2010/main" val="2707052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ekstvak 2"/>
          <p:cNvSpPr txBox="1"/>
          <p:nvPr/>
        </p:nvSpPr>
        <p:spPr>
          <a:xfrm>
            <a:off x="496800" y="244800"/>
            <a:ext cx="8200800" cy="646331"/>
          </a:xfrm>
          <a:prstGeom prst="rect">
            <a:avLst/>
          </a:prstGeom>
          <a:noFill/>
        </p:spPr>
        <p:txBody>
          <a:bodyPr wrap="square" rtlCol="0">
            <a:spAutoFit/>
          </a:bodyPr>
          <a:lstStyle/>
          <a:p>
            <a:endParaRPr lang="nl-NL" sz="3600" b="1" dirty="0">
              <a:solidFill>
                <a:prstClr val="white"/>
              </a:solidFill>
              <a:effectLst>
                <a:outerShdw blurRad="38100" dist="38100" dir="2700000" algn="tl">
                  <a:srgbClr val="000000">
                    <a:alpha val="43137"/>
                  </a:srgbClr>
                </a:outerShdw>
              </a:effectLst>
            </a:endParaRPr>
          </a:p>
        </p:txBody>
      </p:sp>
      <p:pic>
        <p:nvPicPr>
          <p:cNvPr id="4" name="Picture 4" descr="Image result for israel ancient 7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5200" y="9032"/>
            <a:ext cx="4781537" cy="5705968"/>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201600" y="2108407"/>
            <a:ext cx="1792462" cy="1111981"/>
          </a:xfrm>
          <a:prstGeom prst="rect">
            <a:avLst/>
          </a:prstGeom>
          <a:solidFill>
            <a:schemeClr val="bg1"/>
          </a:solid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6" name="Tekstvak 5"/>
          <p:cNvSpPr txBox="1"/>
          <p:nvPr/>
        </p:nvSpPr>
        <p:spPr>
          <a:xfrm>
            <a:off x="408592" y="2570797"/>
            <a:ext cx="1247408" cy="348813"/>
          </a:xfrm>
          <a:prstGeom prst="rect">
            <a:avLst/>
          </a:prstGeom>
          <a:noFill/>
        </p:spPr>
        <p:txBody>
          <a:bodyPr wrap="square" rtlCol="0">
            <a:spAutoFit/>
          </a:bodyPr>
          <a:lstStyle/>
          <a:p>
            <a:pPr algn="ctr">
              <a:lnSpc>
                <a:spcPts val="2000"/>
              </a:lnSpc>
            </a:pPr>
            <a:r>
              <a:rPr lang="nl-NL" sz="3600" b="1" dirty="0" smtClean="0">
                <a:solidFill>
                  <a:prstClr val="black"/>
                </a:solidFill>
                <a:effectLst>
                  <a:outerShdw blurRad="38100" dist="38100" dir="2700000" algn="tl">
                    <a:srgbClr val="000000">
                      <a:alpha val="43137"/>
                    </a:srgbClr>
                  </a:outerShdw>
                </a:effectLst>
              </a:rPr>
              <a:t>931</a:t>
            </a:r>
          </a:p>
        </p:txBody>
      </p:sp>
    </p:spTree>
    <p:extLst>
      <p:ext uri="{BB962C8B-B14F-4D97-AF65-F5344CB8AC3E}">
        <p14:creationId xmlns:p14="http://schemas.microsoft.com/office/powerpoint/2010/main" val="3694879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3539430"/>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8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Dit </a:t>
            </a:r>
            <a:r>
              <a:rPr lang="nl-NL" sz="3200" b="1" dirty="0">
                <a:ln w="3175">
                  <a:solidFill>
                    <a:schemeClr val="tx1"/>
                  </a:solidFill>
                </a:ln>
                <a:solidFill>
                  <a:schemeClr val="bg1"/>
                </a:solidFill>
                <a:effectLst>
                  <a:outerShdw blurRad="38100" dist="38100" dir="2700000" algn="tl">
                    <a:srgbClr val="000000">
                      <a:alpha val="43137"/>
                    </a:srgbClr>
                  </a:outerShdw>
                </a:effectLst>
              </a:rPr>
              <a:t>zegt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van de hemelse machten, de God van Israël: Laat je niet misleiden door je ​profeten​ en ​waarzeggers. Hecht geen geloof aan hun dromen; ze dromen slechts wat jullie wensen.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9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Wat </a:t>
            </a:r>
            <a:r>
              <a:rPr lang="nl-NL" sz="3200" b="1" dirty="0">
                <a:ln w="3175">
                  <a:solidFill>
                    <a:schemeClr val="tx1"/>
                  </a:solidFill>
                </a:ln>
                <a:solidFill>
                  <a:schemeClr val="bg1"/>
                </a:solidFill>
                <a:effectLst>
                  <a:outerShdw blurRad="38100" dist="38100" dir="2700000" algn="tl">
                    <a:srgbClr val="000000">
                      <a:alpha val="43137"/>
                    </a:srgbClr>
                  </a:outerShdw>
                </a:effectLst>
              </a:rPr>
              <a:t>ze jullie in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Mijn </a:t>
            </a:r>
            <a:r>
              <a:rPr lang="nl-NL" sz="3200" b="1" dirty="0">
                <a:ln w="3175">
                  <a:solidFill>
                    <a:schemeClr val="tx1"/>
                  </a:solidFill>
                </a:ln>
                <a:solidFill>
                  <a:schemeClr val="bg1"/>
                </a:solidFill>
                <a:effectLst>
                  <a:outerShdw blurRad="38100" dist="38100" dir="2700000" algn="tl">
                    <a:srgbClr val="000000">
                      <a:alpha val="43137"/>
                    </a:srgbClr>
                  </a:outerShdw>
                </a:effectLst>
              </a:rPr>
              <a:t>naam profeteren zijn leugens. Ik heb hen niet gezonden – ​spreekt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Jeremia 29</a:t>
            </a:r>
          </a:p>
        </p:txBody>
      </p:sp>
    </p:spTree>
    <p:extLst>
      <p:ext uri="{BB962C8B-B14F-4D97-AF65-F5344CB8AC3E}">
        <p14:creationId xmlns:p14="http://schemas.microsoft.com/office/powerpoint/2010/main" val="3546626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4524315"/>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10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Dit </a:t>
            </a:r>
            <a:r>
              <a:rPr lang="nl-NL" sz="3200" b="1" dirty="0">
                <a:ln w="3175">
                  <a:solidFill>
                    <a:schemeClr val="tx1"/>
                  </a:solidFill>
                </a:ln>
                <a:solidFill>
                  <a:schemeClr val="bg1"/>
                </a:solidFill>
                <a:effectLst>
                  <a:outerShdw blurRad="38100" dist="38100" dir="2700000" algn="tl">
                    <a:srgbClr val="000000">
                      <a:alpha val="43137"/>
                    </a:srgbClr>
                  </a:outerShdw>
                </a:effectLst>
              </a:rPr>
              <a:t>zegt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Als er in ​Babel​ zeventig jaar voorbij zijn, zal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naar jullie omzien. Dan zal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M</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ijn </a:t>
            </a:r>
            <a:r>
              <a:rPr lang="nl-NL" sz="3200" b="1" dirty="0">
                <a:ln w="3175">
                  <a:solidFill>
                    <a:schemeClr val="tx1"/>
                  </a:solidFill>
                </a:ln>
                <a:solidFill>
                  <a:schemeClr val="bg1"/>
                </a:solidFill>
                <a:effectLst>
                  <a:outerShdw blurRad="38100" dist="38100" dir="2700000" algn="tl">
                    <a:srgbClr val="000000">
                      <a:alpha val="43137"/>
                    </a:srgbClr>
                  </a:outerShdw>
                </a:effectLst>
              </a:rPr>
              <a:t>​belofte​ gestand doen door jullie naar ​Jeruzalem​ te laten terugkeren.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11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Mijn </a:t>
            </a:r>
            <a:r>
              <a:rPr lang="nl-NL" sz="3200" b="1" dirty="0">
                <a:ln w="3175">
                  <a:solidFill>
                    <a:schemeClr val="tx1"/>
                  </a:solidFill>
                </a:ln>
                <a:solidFill>
                  <a:schemeClr val="bg1"/>
                </a:solidFill>
                <a:effectLst>
                  <a:outerShdw blurRad="38100" dist="38100" dir="2700000" algn="tl">
                    <a:srgbClr val="000000">
                      <a:alpha val="43137"/>
                    </a:srgbClr>
                  </a:outerShdw>
                </a:effectLst>
              </a:rPr>
              <a:t>plan met jullie staat vast – ​spreekt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Ik heb jullie geluk voor ogen, niet jullie ongeluk: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zal je een hoopvolle toekomst geven.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12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Jullie </a:t>
            </a:r>
            <a:r>
              <a:rPr lang="nl-NL" sz="3200" b="1" dirty="0">
                <a:ln w="3175">
                  <a:solidFill>
                    <a:schemeClr val="tx1"/>
                  </a:solidFill>
                </a:ln>
                <a:solidFill>
                  <a:schemeClr val="bg1"/>
                </a:solidFill>
                <a:effectLst>
                  <a:outerShdw blurRad="38100" dist="38100" dir="2700000" algn="tl">
                    <a:srgbClr val="000000">
                      <a:alpha val="43137"/>
                    </a:srgbClr>
                  </a:outerShdw>
                </a:effectLst>
              </a:rPr>
              <a:t>zullen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Mij </a:t>
            </a:r>
            <a:r>
              <a:rPr lang="nl-NL" sz="3200" b="1" dirty="0">
                <a:ln w="3175">
                  <a:solidFill>
                    <a:schemeClr val="tx1"/>
                  </a:solidFill>
                </a:ln>
                <a:solidFill>
                  <a:schemeClr val="bg1"/>
                </a:solidFill>
                <a:effectLst>
                  <a:outerShdw blurRad="38100" dist="38100" dir="2700000" algn="tl">
                    <a:srgbClr val="000000">
                      <a:alpha val="43137"/>
                    </a:srgbClr>
                  </a:outerShdw>
                </a:effectLst>
              </a:rPr>
              <a:t>aanroepen en tot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Mij </a:t>
            </a:r>
            <a:r>
              <a:rPr lang="nl-NL" sz="3200" b="1" dirty="0">
                <a:ln w="3175">
                  <a:solidFill>
                    <a:schemeClr val="tx1"/>
                  </a:solidFill>
                </a:ln>
                <a:solidFill>
                  <a:schemeClr val="bg1"/>
                </a:solidFill>
                <a:effectLst>
                  <a:outerShdw blurRad="38100" dist="38100" dir="2700000" algn="tl">
                    <a:srgbClr val="000000">
                      <a:alpha val="43137"/>
                    </a:srgbClr>
                  </a:outerShdw>
                </a:effectLst>
              </a:rPr>
              <a:t>​bidden, en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zal naar jullie luisteren. </a:t>
            </a: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Jeremia 29</a:t>
            </a:r>
          </a:p>
        </p:txBody>
      </p:sp>
    </p:spTree>
    <p:extLst>
      <p:ext uri="{BB962C8B-B14F-4D97-AF65-F5344CB8AC3E}">
        <p14:creationId xmlns:p14="http://schemas.microsoft.com/office/powerpoint/2010/main" val="1843842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4031873"/>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13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Jullie </a:t>
            </a:r>
            <a:r>
              <a:rPr lang="nl-NL" sz="3200" b="1" dirty="0">
                <a:ln w="3175">
                  <a:solidFill>
                    <a:schemeClr val="tx1"/>
                  </a:solidFill>
                </a:ln>
                <a:solidFill>
                  <a:schemeClr val="bg1"/>
                </a:solidFill>
                <a:effectLst>
                  <a:outerShdw blurRad="38100" dist="38100" dir="2700000" algn="tl">
                    <a:srgbClr val="000000">
                      <a:alpha val="43137"/>
                    </a:srgbClr>
                  </a:outerShdw>
                </a:effectLst>
              </a:rPr>
              <a:t>zullen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Mij </a:t>
            </a:r>
            <a:r>
              <a:rPr lang="nl-NL" sz="3200" b="1" dirty="0">
                <a:ln w="3175">
                  <a:solidFill>
                    <a:schemeClr val="tx1"/>
                  </a:solidFill>
                </a:ln>
                <a:solidFill>
                  <a:schemeClr val="bg1"/>
                </a:solidFill>
                <a:effectLst>
                  <a:outerShdw blurRad="38100" dist="38100" dir="2700000" algn="tl">
                    <a:srgbClr val="000000">
                      <a:alpha val="43137"/>
                    </a:srgbClr>
                  </a:outerShdw>
                </a:effectLst>
              </a:rPr>
              <a:t>zoeken en ook vinden, als jullie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Mij </a:t>
            </a:r>
            <a:r>
              <a:rPr lang="nl-NL" sz="3200" b="1" dirty="0">
                <a:ln w="3175">
                  <a:solidFill>
                    <a:schemeClr val="tx1"/>
                  </a:solidFill>
                </a:ln>
                <a:solidFill>
                  <a:schemeClr val="bg1"/>
                </a:solidFill>
                <a:effectLst>
                  <a:outerShdw blurRad="38100" dist="38100" dir="2700000" algn="tl">
                    <a:srgbClr val="000000">
                      <a:alpha val="43137"/>
                    </a:srgbClr>
                  </a:outerShdw>
                </a:effectLst>
              </a:rPr>
              <a:t>tenminste met ​hart​ en ziel zoeken.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14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zal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Me </a:t>
            </a:r>
            <a:r>
              <a:rPr lang="nl-NL" sz="3200" b="1" dirty="0">
                <a:ln w="3175">
                  <a:solidFill>
                    <a:schemeClr val="tx1"/>
                  </a:solidFill>
                </a:ln>
                <a:solidFill>
                  <a:schemeClr val="bg1"/>
                </a:solidFill>
                <a:effectLst>
                  <a:outerShdw blurRad="38100" dist="38100" dir="2700000" algn="tl">
                    <a:srgbClr val="000000">
                      <a:alpha val="43137"/>
                    </a:srgbClr>
                  </a:outerShdw>
                </a:effectLst>
              </a:rPr>
              <a:t>door jullie laten vinden – ​spreekt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 en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zal in je lot een keer brengen. Ik zal jullie samenbrengen uit alle volken en plaatsen waarheen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je verbannen heb – ​spreekt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 en je laten terugkeren naar ​Jeruzalem, waaruit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je heb laten wegvoeren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r>
              <a:rPr lang="nl-NL" sz="3200" b="1" dirty="0">
                <a:ln w="3175">
                  <a:solidFill>
                    <a:schemeClr val="tx1"/>
                  </a:solidFill>
                </a:ln>
                <a:solidFill>
                  <a:schemeClr val="bg1"/>
                </a:solidFill>
                <a:effectLst>
                  <a:outerShdw blurRad="38100" dist="38100" dir="2700000" algn="tl">
                    <a:srgbClr val="000000">
                      <a:alpha val="43137"/>
                    </a:srgbClr>
                  </a:outerShdw>
                </a:effectLst>
              </a:rPr>
              <a:t>	</a:t>
            </a: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Jeremia 29</a:t>
            </a:r>
          </a:p>
        </p:txBody>
      </p:sp>
    </p:spTree>
    <p:extLst>
      <p:ext uri="{BB962C8B-B14F-4D97-AF65-F5344CB8AC3E}">
        <p14:creationId xmlns:p14="http://schemas.microsoft.com/office/powerpoint/2010/main" val="10956879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PIJL-RECHTS 5"/>
          <p:cNvSpPr/>
          <p:nvPr/>
        </p:nvSpPr>
        <p:spPr>
          <a:xfrm>
            <a:off x="1" y="2665645"/>
            <a:ext cx="9132490" cy="1657867"/>
          </a:xfrm>
          <a:prstGeom prst="rightArrow">
            <a:avLst>
              <a:gd name="adj1" fmla="val 50000"/>
              <a:gd name="adj2" fmla="val 4174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2" name="PIJL-RECHTS 11"/>
          <p:cNvSpPr/>
          <p:nvPr/>
        </p:nvSpPr>
        <p:spPr>
          <a:xfrm>
            <a:off x="-11348" y="76279"/>
            <a:ext cx="3964148" cy="1198310"/>
          </a:xfrm>
          <a:prstGeom prst="rightArrow">
            <a:avLst/>
          </a:prstGeom>
          <a:solidFill>
            <a:srgbClr val="FF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6" name="Tekstvak 15"/>
          <p:cNvSpPr txBox="1"/>
          <p:nvPr/>
        </p:nvSpPr>
        <p:spPr>
          <a:xfrm>
            <a:off x="9000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586</a:t>
            </a:r>
          </a:p>
        </p:txBody>
      </p:sp>
      <p:sp>
        <p:nvSpPr>
          <p:cNvPr id="52" name="Tekstvak 51"/>
          <p:cNvSpPr txBox="1"/>
          <p:nvPr/>
        </p:nvSpPr>
        <p:spPr>
          <a:xfrm rot="17917488">
            <a:off x="619226" y="1980030"/>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Derde wegvoering</a:t>
            </a:r>
          </a:p>
        </p:txBody>
      </p:sp>
      <p:sp>
        <p:nvSpPr>
          <p:cNvPr id="53" name="Tekstvak 52"/>
          <p:cNvSpPr txBox="1"/>
          <p:nvPr/>
        </p:nvSpPr>
        <p:spPr>
          <a:xfrm rot="16705628">
            <a:off x="671240" y="3428660"/>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a:t>
            </a:r>
            <a:endParaRPr lang="nl-NL" sz="2000" dirty="0">
              <a:solidFill>
                <a:prstClr val="black"/>
              </a:solidFill>
            </a:endParaRPr>
          </a:p>
        </p:txBody>
      </p:sp>
      <p:sp>
        <p:nvSpPr>
          <p:cNvPr id="54" name="Tekstvak 53"/>
          <p:cNvSpPr txBox="1"/>
          <p:nvPr/>
        </p:nvSpPr>
        <p:spPr>
          <a:xfrm>
            <a:off x="0" y="4221317"/>
            <a:ext cx="1443600" cy="564001"/>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 </a:t>
            </a:r>
          </a:p>
          <a:p>
            <a:pPr algn="ctr">
              <a:lnSpc>
                <a:spcPts val="1800"/>
              </a:lnSpc>
            </a:pPr>
            <a:r>
              <a:rPr lang="nl-NL" sz="2000" dirty="0" smtClean="0">
                <a:solidFill>
                  <a:prstClr val="black"/>
                </a:solidFill>
              </a:rPr>
              <a:t>626-585</a:t>
            </a:r>
            <a:endParaRPr lang="nl-NL" sz="2000" dirty="0">
              <a:solidFill>
                <a:prstClr val="black"/>
              </a:solidFill>
            </a:endParaRPr>
          </a:p>
        </p:txBody>
      </p:sp>
      <p:sp>
        <p:nvSpPr>
          <p:cNvPr id="55" name="Tekstvak 54"/>
          <p:cNvSpPr txBox="1"/>
          <p:nvPr/>
        </p:nvSpPr>
        <p:spPr>
          <a:xfrm>
            <a:off x="-435795" y="543859"/>
            <a:ext cx="4471419" cy="348813"/>
          </a:xfrm>
          <a:prstGeom prst="rect">
            <a:avLst/>
          </a:prstGeom>
          <a:noFill/>
        </p:spPr>
        <p:txBody>
          <a:bodyPr wrap="square" rtlCol="0">
            <a:spAutoFit/>
          </a:bodyPr>
          <a:lstStyle/>
          <a:p>
            <a:pPr algn="ctr">
              <a:lnSpc>
                <a:spcPts val="2000"/>
              </a:lnSpc>
            </a:pPr>
            <a:r>
              <a:rPr lang="nl-NL" sz="3200" b="1" dirty="0" smtClean="0">
                <a:solidFill>
                  <a:prstClr val="black"/>
                </a:solidFill>
                <a:effectLst>
                  <a:outerShdw blurRad="38100" dist="38100" dir="2700000" algn="tl">
                    <a:srgbClr val="000000">
                      <a:alpha val="43137"/>
                    </a:srgbClr>
                  </a:outerShdw>
                </a:effectLst>
              </a:rPr>
              <a:t>Babylonische rijk</a:t>
            </a:r>
          </a:p>
        </p:txBody>
      </p:sp>
      <p:sp>
        <p:nvSpPr>
          <p:cNvPr id="57" name="Tekstvak 56"/>
          <p:cNvSpPr txBox="1"/>
          <p:nvPr/>
        </p:nvSpPr>
        <p:spPr>
          <a:xfrm rot="17917488">
            <a:off x="196688" y="1890377"/>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Tweede wegvoering</a:t>
            </a:r>
          </a:p>
        </p:txBody>
      </p:sp>
      <p:sp>
        <p:nvSpPr>
          <p:cNvPr id="58" name="Tekstvak 57"/>
          <p:cNvSpPr txBox="1"/>
          <p:nvPr/>
        </p:nvSpPr>
        <p:spPr>
          <a:xfrm rot="17917488">
            <a:off x="-155331" y="1913011"/>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Eerste wegvoering</a:t>
            </a:r>
          </a:p>
        </p:txBody>
      </p:sp>
      <p:sp>
        <p:nvSpPr>
          <p:cNvPr id="59" name="Tekstvak 58"/>
          <p:cNvSpPr txBox="1"/>
          <p:nvPr/>
        </p:nvSpPr>
        <p:spPr>
          <a:xfrm>
            <a:off x="63520" y="2678736"/>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605</a:t>
            </a:r>
          </a:p>
        </p:txBody>
      </p:sp>
      <p:sp>
        <p:nvSpPr>
          <p:cNvPr id="60" name="Tekstvak 59"/>
          <p:cNvSpPr txBox="1"/>
          <p:nvPr/>
        </p:nvSpPr>
        <p:spPr>
          <a:xfrm>
            <a:off x="4788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597</a:t>
            </a:r>
          </a:p>
        </p:txBody>
      </p:sp>
      <p:sp>
        <p:nvSpPr>
          <p:cNvPr id="13" name="Tekstvak 12"/>
          <p:cNvSpPr txBox="1"/>
          <p:nvPr/>
        </p:nvSpPr>
        <p:spPr>
          <a:xfrm rot="16742748">
            <a:off x="219028" y="3399164"/>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Ezechiël</a:t>
            </a:r>
            <a:endParaRPr lang="nl-NL" sz="2000" dirty="0">
              <a:solidFill>
                <a:prstClr val="black"/>
              </a:solidFill>
            </a:endParaRPr>
          </a:p>
        </p:txBody>
      </p:sp>
      <p:sp>
        <p:nvSpPr>
          <p:cNvPr id="14" name="Tekstvak 13"/>
          <p:cNvSpPr txBox="1"/>
          <p:nvPr/>
        </p:nvSpPr>
        <p:spPr>
          <a:xfrm>
            <a:off x="1065597" y="5318222"/>
            <a:ext cx="1605603"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800" dirty="0" smtClean="0">
                <a:solidFill>
                  <a:prstClr val="black"/>
                </a:solidFill>
              </a:rPr>
              <a:t>Ezech. 592-572</a:t>
            </a:r>
            <a:endParaRPr lang="nl-NL" sz="1800" dirty="0">
              <a:solidFill>
                <a:prstClr val="black"/>
              </a:solidFill>
            </a:endParaRPr>
          </a:p>
        </p:txBody>
      </p:sp>
    </p:spTree>
    <p:extLst>
      <p:ext uri="{BB962C8B-B14F-4D97-AF65-F5344CB8AC3E}">
        <p14:creationId xmlns:p14="http://schemas.microsoft.com/office/powerpoint/2010/main" val="36540623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5016758"/>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Op </a:t>
            </a:r>
            <a:r>
              <a:rPr lang="nl-NL" sz="3200" b="1" dirty="0">
                <a:ln w="3175">
                  <a:solidFill>
                    <a:schemeClr val="tx1"/>
                  </a:solidFill>
                </a:ln>
                <a:solidFill>
                  <a:schemeClr val="bg1"/>
                </a:solidFill>
                <a:effectLst>
                  <a:outerShdw blurRad="38100" dist="38100" dir="2700000" algn="tl">
                    <a:srgbClr val="000000">
                      <a:alpha val="43137"/>
                    </a:srgbClr>
                  </a:outerShdw>
                </a:effectLst>
              </a:rPr>
              <a:t>de vijfde dag van de vierde maand in het dertigste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jaar, </a:t>
            </a:r>
            <a:r>
              <a:rPr lang="nl-NL" sz="3200" b="1" dirty="0">
                <a:ln w="3175">
                  <a:solidFill>
                    <a:schemeClr val="tx1"/>
                  </a:solidFill>
                </a:ln>
                <a:solidFill>
                  <a:schemeClr val="bg1"/>
                </a:solidFill>
                <a:effectLst>
                  <a:outerShdw blurRad="38100" dist="38100" dir="2700000" algn="tl">
                    <a:srgbClr val="000000">
                      <a:alpha val="43137"/>
                    </a:srgbClr>
                  </a:outerShdw>
                </a:effectLst>
              </a:rPr>
              <a:t>toen ik te midden van de ballingen bij het </a:t>
            </a:r>
            <a:r>
              <a:rPr lang="nl-NL" sz="3200" b="1" dirty="0" err="1">
                <a:ln w="3175">
                  <a:solidFill>
                    <a:schemeClr val="tx1"/>
                  </a:solidFill>
                </a:ln>
                <a:solidFill>
                  <a:schemeClr val="bg1"/>
                </a:solidFill>
                <a:effectLst>
                  <a:outerShdw blurRad="38100" dist="38100" dir="2700000" algn="tl">
                    <a:srgbClr val="000000">
                      <a:alpha val="43137"/>
                    </a:srgbClr>
                  </a:outerShdw>
                </a:effectLst>
              </a:rPr>
              <a:t>Kebarkanaal</a:t>
            </a:r>
            <a:r>
              <a:rPr lang="nl-NL" sz="3200" b="1" dirty="0">
                <a:ln w="3175">
                  <a:solidFill>
                    <a:schemeClr val="tx1"/>
                  </a:solidFill>
                </a:ln>
                <a:solidFill>
                  <a:schemeClr val="bg1"/>
                </a:solidFill>
                <a:effectLst>
                  <a:outerShdw blurRad="38100" dist="38100" dir="2700000" algn="tl">
                    <a:srgbClr val="000000">
                      <a:alpha val="43137"/>
                    </a:srgbClr>
                  </a:outerShdw>
                </a:effectLst>
              </a:rPr>
              <a:t> woonde, opende zich de hemel en kreeg ik een ​visioen​ van God.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2-3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r>
              <a:rPr lang="nl-NL" sz="3200" b="1" dirty="0">
                <a:ln w="3175">
                  <a:solidFill>
                    <a:schemeClr val="tx1"/>
                  </a:solidFill>
                </a:ln>
                <a:solidFill>
                  <a:schemeClr val="bg1"/>
                </a:solidFill>
                <a:effectLst>
                  <a:outerShdw blurRad="38100" dist="38100" dir="2700000" algn="tl">
                    <a:srgbClr val="000000">
                      <a:alpha val="43137"/>
                    </a:srgbClr>
                  </a:outerShdw>
                </a:effectLst>
              </a:rPr>
              <a:t>Op de vijfde dag van die maand, en wel in het vijfde jaar van koning </a:t>
            </a:r>
            <a:r>
              <a:rPr lang="nl-NL" sz="3200" b="1" dirty="0" err="1">
                <a:ln w="3175">
                  <a:solidFill>
                    <a:schemeClr val="tx1"/>
                  </a:solidFill>
                </a:ln>
                <a:solidFill>
                  <a:schemeClr val="bg1"/>
                </a:solidFill>
                <a:effectLst>
                  <a:outerShdw blurRad="38100" dist="38100" dir="2700000" algn="tl">
                    <a:srgbClr val="000000">
                      <a:alpha val="43137"/>
                    </a:srgbClr>
                  </a:outerShdw>
                </a:effectLst>
              </a:rPr>
              <a:t>Jojachins</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ballingschap, </a:t>
            </a:r>
            <a:r>
              <a:rPr lang="nl-NL" sz="3200" b="1" dirty="0">
                <a:ln w="3175">
                  <a:solidFill>
                    <a:schemeClr val="tx1"/>
                  </a:solidFill>
                </a:ln>
                <a:solidFill>
                  <a:schemeClr val="bg1"/>
                </a:solidFill>
                <a:effectLst>
                  <a:outerShdw blurRad="38100" dist="38100" dir="2700000" algn="tl">
                    <a:srgbClr val="000000">
                      <a:alpha val="43137"/>
                    </a:srgbClr>
                  </a:outerShdw>
                </a:effectLst>
              </a:rPr>
              <a:t>richtte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zich tot de priester Ezechiël, de zoon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Buzi</a:t>
            </a:r>
            <a:r>
              <a:rPr lang="nl-NL" sz="3200" b="1" dirty="0">
                <a:ln w="3175">
                  <a:solidFill>
                    <a:schemeClr val="tx1"/>
                  </a:solidFill>
                </a:ln>
                <a:solidFill>
                  <a:schemeClr val="bg1"/>
                </a:solidFill>
                <a:effectLst>
                  <a:outerShdw blurRad="38100" dist="38100" dir="2700000" algn="tl">
                    <a:srgbClr val="000000">
                      <a:alpha val="43137"/>
                    </a:srgbClr>
                  </a:outerShdw>
                </a:effectLst>
              </a:rPr>
              <a:t>, in het land van de Chaldeeën, bij het </a:t>
            </a:r>
            <a:r>
              <a:rPr lang="nl-NL" sz="3200" b="1" dirty="0" err="1">
                <a:ln w="3175">
                  <a:solidFill>
                    <a:schemeClr val="tx1"/>
                  </a:solidFill>
                </a:ln>
                <a:solidFill>
                  <a:schemeClr val="bg1"/>
                </a:solidFill>
                <a:effectLst>
                  <a:outerShdw blurRad="38100" dist="38100" dir="2700000" algn="tl">
                    <a:srgbClr val="000000">
                      <a:alpha val="43137"/>
                    </a:srgbClr>
                  </a:outerShdw>
                </a:effectLst>
              </a:rPr>
              <a:t>Kebarkanaal</a:t>
            </a:r>
            <a:r>
              <a:rPr lang="nl-NL" sz="3200" b="1" dirty="0">
                <a:ln w="3175">
                  <a:solidFill>
                    <a:schemeClr val="tx1"/>
                  </a:solidFill>
                </a:ln>
                <a:solidFill>
                  <a:schemeClr val="bg1"/>
                </a:solidFill>
                <a:effectLst>
                  <a:outerShdw blurRad="38100" dist="38100" dir="2700000" algn="tl">
                    <a:srgbClr val="000000">
                      <a:alpha val="43137"/>
                    </a:srgbClr>
                  </a:outerShdw>
                </a:effectLst>
              </a:rPr>
              <a:t>. Daar werd hij door de hand van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gegrepen.)</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Ezechiël 1</a:t>
            </a:r>
          </a:p>
        </p:txBody>
      </p:sp>
    </p:spTree>
    <p:extLst>
      <p:ext uri="{BB962C8B-B14F-4D97-AF65-F5344CB8AC3E}">
        <p14:creationId xmlns:p14="http://schemas.microsoft.com/office/powerpoint/2010/main" val="15991349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descr="http://www.soulindia.com/Holyland/Kingdome_of_David/Babilonian_Empire/Babylonian_Empire.jpg"/>
          <p:cNvPicPr>
            <a:picLocks noChangeAspect="1" noChangeArrowheads="1"/>
          </p:cNvPicPr>
          <p:nvPr/>
        </p:nvPicPr>
        <p:blipFill rotWithShape="1">
          <a:blip r:embed="rId3" cstate="print"/>
          <a:srcRect l="1501" t="18654" r="1503" b="1721"/>
          <a:stretch/>
        </p:blipFill>
        <p:spPr bwMode="auto">
          <a:xfrm>
            <a:off x="460800" y="388800"/>
            <a:ext cx="8197732" cy="5047200"/>
          </a:xfrm>
          <a:prstGeom prst="rect">
            <a:avLst/>
          </a:prstGeom>
          <a:noFill/>
          <a:ln w="38100">
            <a:solidFill>
              <a:schemeClr val="bg1"/>
            </a:solidFill>
          </a:ln>
        </p:spPr>
      </p:pic>
      <p:sp>
        <p:nvSpPr>
          <p:cNvPr id="7" name="Ovaal 6"/>
          <p:cNvSpPr/>
          <p:nvPr/>
        </p:nvSpPr>
        <p:spPr>
          <a:xfrm rot="1516615">
            <a:off x="5898607" y="2954735"/>
            <a:ext cx="1228505" cy="833274"/>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789917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5016758"/>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15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De</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richtte zich tot mij: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16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r>
              <a:rPr lang="nl-NL" sz="3200" b="1" dirty="0">
                <a:ln w="3175">
                  <a:solidFill>
                    <a:schemeClr val="tx1"/>
                  </a:solidFill>
                </a:ln>
                <a:solidFill>
                  <a:schemeClr val="bg1"/>
                </a:solidFill>
                <a:effectLst>
                  <a:outerShdw blurRad="38100" dist="38100" dir="2700000" algn="tl">
                    <a:srgbClr val="000000">
                      <a:alpha val="43137"/>
                    </a:srgbClr>
                  </a:outerShdw>
                </a:effectLst>
              </a:rPr>
              <a:t>Door een plotselinge slag zal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het liefste wat je hebt van je wegnemen. Je mag daar niet om ​rouwen​ of treuren, en je tranen niet laten vloeien.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17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Klaag </a:t>
            </a:r>
            <a:r>
              <a:rPr lang="nl-NL" sz="3200" b="1" dirty="0">
                <a:ln w="3175">
                  <a:solidFill>
                    <a:schemeClr val="tx1"/>
                  </a:solidFill>
                </a:ln>
                <a:solidFill>
                  <a:schemeClr val="bg1"/>
                </a:solidFill>
                <a:effectLst>
                  <a:outerShdw blurRad="38100" dist="38100" dir="2700000" algn="tl">
                    <a:srgbClr val="000000">
                      <a:alpha val="43137"/>
                    </a:srgbClr>
                  </a:outerShdw>
                </a:effectLst>
              </a:rPr>
              <a:t>in stilte, ​rouw​ niet om de dode. Wikkel een ​tulband​ om en doe je ​sandalen​ aan; bedek je baard niet en eet niet van het brood dat de mensen je brengen.’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18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Die </a:t>
            </a:r>
            <a:r>
              <a:rPr lang="nl-NL" sz="3200" b="1" dirty="0">
                <a:ln w="3175">
                  <a:solidFill>
                    <a:schemeClr val="tx1"/>
                  </a:solidFill>
                </a:ln>
                <a:solidFill>
                  <a:schemeClr val="bg1"/>
                </a:solidFill>
                <a:effectLst>
                  <a:outerShdw blurRad="38100" dist="38100" dir="2700000" algn="tl">
                    <a:srgbClr val="000000">
                      <a:alpha val="43137"/>
                    </a:srgbClr>
                  </a:outerShdw>
                </a:effectLst>
              </a:rPr>
              <a:t>ochtend sprak ik nog tegen het volk, en ’s avonds stierf mijn vrouw. De volgende morgen deed ik wat mij was opgedragen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Ezechiël 24</a:t>
            </a:r>
          </a:p>
        </p:txBody>
      </p:sp>
    </p:spTree>
    <p:extLst>
      <p:ext uri="{BB962C8B-B14F-4D97-AF65-F5344CB8AC3E}">
        <p14:creationId xmlns:p14="http://schemas.microsoft.com/office/powerpoint/2010/main" val="25730052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1569660"/>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19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Het </a:t>
            </a:r>
            <a:r>
              <a:rPr lang="nl-NL" sz="3200" b="1" dirty="0">
                <a:ln w="3175">
                  <a:solidFill>
                    <a:schemeClr val="tx1"/>
                  </a:solidFill>
                </a:ln>
                <a:solidFill>
                  <a:schemeClr val="bg1"/>
                </a:solidFill>
                <a:effectLst>
                  <a:outerShdw blurRad="38100" dist="38100" dir="2700000" algn="tl">
                    <a:srgbClr val="000000">
                      <a:alpha val="43137"/>
                    </a:srgbClr>
                  </a:outerShdw>
                </a:effectLst>
              </a:rPr>
              <a:t>volk vroeg mij: ‘Wilt u ons uitleggen waarom u zich zo gedraagt, en wat dat voor ons betekent?’ </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Ezechiël 24</a:t>
            </a:r>
          </a:p>
        </p:txBody>
      </p:sp>
    </p:spTree>
    <p:extLst>
      <p:ext uri="{BB962C8B-B14F-4D97-AF65-F5344CB8AC3E}">
        <p14:creationId xmlns:p14="http://schemas.microsoft.com/office/powerpoint/2010/main" val="23130245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5016758"/>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2</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‘Leg het haren kleed dat je draagt af en trek je ​sandalen​ uit.’ ​Jesaja​ deed dit, en liep naakt en barrevoets rond.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3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De</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zei: ‘Zoals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Mijn </a:t>
            </a:r>
            <a:r>
              <a:rPr lang="nl-NL" sz="3200" b="1" dirty="0">
                <a:ln w="3175">
                  <a:solidFill>
                    <a:schemeClr val="tx1"/>
                  </a:solidFill>
                </a:ln>
                <a:solidFill>
                  <a:schemeClr val="bg1"/>
                </a:solidFill>
                <a:effectLst>
                  <a:outerShdw blurRad="38100" dist="38100" dir="2700000" algn="tl">
                    <a:srgbClr val="000000">
                      <a:alpha val="43137"/>
                    </a:srgbClr>
                  </a:outerShdw>
                </a:effectLst>
              </a:rPr>
              <a:t>dienaar ​Jesaja​ drie jaar lang naakt en barrevoets moet rondlopen, als teken en zinnebeeld voor ​Egypte​ en Nubië,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4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zo </a:t>
            </a:r>
            <a:r>
              <a:rPr lang="nl-NL" sz="3200" b="1" dirty="0">
                <a:ln w="3175">
                  <a:solidFill>
                    <a:schemeClr val="tx1"/>
                  </a:solidFill>
                </a:ln>
                <a:solidFill>
                  <a:schemeClr val="bg1"/>
                </a:solidFill>
                <a:effectLst>
                  <a:outerShdw blurRad="38100" dist="38100" dir="2700000" algn="tl">
                    <a:srgbClr val="000000">
                      <a:alpha val="43137"/>
                    </a:srgbClr>
                  </a:outerShdw>
                </a:effectLst>
              </a:rPr>
              <a:t>zal de ​koning​ van ​Assyrië​ alle ​Egyptenaren​ en </a:t>
            </a:r>
            <a:r>
              <a:rPr lang="nl-NL" sz="3200" b="1" dirty="0" err="1">
                <a:ln w="3175">
                  <a:solidFill>
                    <a:schemeClr val="tx1"/>
                  </a:solidFill>
                </a:ln>
                <a:solidFill>
                  <a:schemeClr val="bg1"/>
                </a:solidFill>
                <a:effectLst>
                  <a:outerShdw blurRad="38100" dist="38100" dir="2700000" algn="tl">
                    <a:srgbClr val="000000">
                      <a:alpha val="43137"/>
                    </a:srgbClr>
                  </a:outerShdw>
                </a:effectLst>
              </a:rPr>
              <a:t>Nubiërs</a:t>
            </a:r>
            <a:r>
              <a:rPr lang="nl-NL" sz="3200" b="1" dirty="0">
                <a:ln w="3175">
                  <a:solidFill>
                    <a:schemeClr val="tx1"/>
                  </a:solidFill>
                </a:ln>
                <a:solidFill>
                  <a:schemeClr val="bg1"/>
                </a:solidFill>
                <a:effectLst>
                  <a:outerShdw blurRad="38100" dist="38100" dir="2700000" algn="tl">
                    <a:srgbClr val="000000">
                      <a:alpha val="43137"/>
                    </a:srgbClr>
                  </a:outerShdw>
                </a:effectLst>
              </a:rPr>
              <a:t>, jong en oud, als krijgsgevangenen en ballingen wegvoeren: naakt en barrevoets, met ontbloot achterste – de schaamte van ​Egypte. </a:t>
            </a: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Jesaja 20</a:t>
            </a:r>
          </a:p>
        </p:txBody>
      </p:sp>
    </p:spTree>
    <p:extLst>
      <p:ext uri="{BB962C8B-B14F-4D97-AF65-F5344CB8AC3E}">
        <p14:creationId xmlns:p14="http://schemas.microsoft.com/office/powerpoint/2010/main" val="16528077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4524315"/>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Mensenkind</a:t>
            </a:r>
            <a:r>
              <a:rPr lang="nl-NL" sz="3200" b="1" dirty="0">
                <a:ln w="3175">
                  <a:solidFill>
                    <a:schemeClr val="tx1"/>
                  </a:solidFill>
                </a:ln>
                <a:solidFill>
                  <a:schemeClr val="bg1"/>
                </a:solidFill>
                <a:effectLst>
                  <a:outerShdw blurRad="38100" dist="38100" dir="2700000" algn="tl">
                    <a:srgbClr val="000000">
                      <a:alpha val="43137"/>
                    </a:srgbClr>
                  </a:outerShdw>
                </a:effectLst>
              </a:rPr>
              <a:t>, neem een ​kleitablet​ voor je en teken daarop een stad: ​Jeruzalem.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2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Sla </a:t>
            </a:r>
            <a:r>
              <a:rPr lang="nl-NL" sz="3200" b="1" dirty="0">
                <a:ln w="3175">
                  <a:solidFill>
                    <a:schemeClr val="tx1"/>
                  </a:solidFill>
                </a:ln>
                <a:solidFill>
                  <a:schemeClr val="bg1"/>
                </a:solidFill>
                <a:effectLst>
                  <a:outerShdw blurRad="38100" dist="38100" dir="2700000" algn="tl">
                    <a:srgbClr val="000000">
                      <a:alpha val="43137"/>
                    </a:srgbClr>
                  </a:outerShdw>
                </a:effectLst>
              </a:rPr>
              <a:t>het ​beleg​ voor de stad, werp een ​belegeringswal​ op, maak een ​bestormingsdam, richt een legerkamp in en zet ​stormrammen​ om de stad heen.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3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Neem </a:t>
            </a:r>
            <a:r>
              <a:rPr lang="nl-NL" sz="3200" b="1" dirty="0">
                <a:ln w="3175">
                  <a:solidFill>
                    <a:schemeClr val="tx1"/>
                  </a:solidFill>
                </a:ln>
                <a:solidFill>
                  <a:schemeClr val="bg1"/>
                </a:solidFill>
                <a:effectLst>
                  <a:outerShdw blurRad="38100" dist="38100" dir="2700000" algn="tl">
                    <a:srgbClr val="000000">
                      <a:alpha val="43137"/>
                    </a:srgbClr>
                  </a:outerShdw>
                </a:effectLst>
              </a:rPr>
              <a:t>dan een ​bakplaat, zet die als een ijzeren muur tussen jou en de stad en richt je blik op haar: de stad wordt belegerd en jij bent de belegeraar. Dit alles zal een teken zijn voor het volk van Israël. </a:t>
            </a: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Ezechiël 4</a:t>
            </a:r>
          </a:p>
        </p:txBody>
      </p:sp>
    </p:spTree>
    <p:extLst>
      <p:ext uri="{BB962C8B-B14F-4D97-AF65-F5344CB8AC3E}">
        <p14:creationId xmlns:p14="http://schemas.microsoft.com/office/powerpoint/2010/main" val="2874520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PIJL-RECHTS 5"/>
          <p:cNvSpPr/>
          <p:nvPr/>
        </p:nvSpPr>
        <p:spPr>
          <a:xfrm>
            <a:off x="12250" y="2167200"/>
            <a:ext cx="3339726" cy="1260000"/>
          </a:xfrm>
          <a:prstGeom prst="right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2" name="PIJL-RECHTS 11"/>
          <p:cNvSpPr/>
          <p:nvPr/>
        </p:nvSpPr>
        <p:spPr>
          <a:xfrm>
            <a:off x="12250" y="616642"/>
            <a:ext cx="6251750" cy="1384957"/>
          </a:xfrm>
          <a:prstGeom prst="rightArrow">
            <a:avLst/>
          </a:prstGeom>
          <a:solidFill>
            <a:srgbClr val="FF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3" name="Tekstvak 12"/>
          <p:cNvSpPr txBox="1"/>
          <p:nvPr/>
        </p:nvSpPr>
        <p:spPr>
          <a:xfrm>
            <a:off x="-378538" y="1160628"/>
            <a:ext cx="4237738" cy="348813"/>
          </a:xfrm>
          <a:prstGeom prst="rect">
            <a:avLst/>
          </a:prstGeom>
          <a:noFill/>
        </p:spPr>
        <p:txBody>
          <a:bodyPr wrap="square" rtlCol="0">
            <a:spAutoFit/>
          </a:bodyPr>
          <a:lstStyle/>
          <a:p>
            <a:pPr algn="ctr">
              <a:lnSpc>
                <a:spcPts val="2000"/>
              </a:lnSpc>
            </a:pPr>
            <a:r>
              <a:rPr lang="nl-NL" sz="2400" b="1" dirty="0" smtClean="0">
                <a:solidFill>
                  <a:prstClr val="black"/>
                </a:solidFill>
                <a:effectLst>
                  <a:outerShdw blurRad="38100" dist="38100" dir="2700000" algn="tl">
                    <a:srgbClr val="000000">
                      <a:alpha val="43137"/>
                    </a:srgbClr>
                  </a:outerShdw>
                </a:effectLst>
              </a:rPr>
              <a:t>Assyrische wereldrijk</a:t>
            </a:r>
          </a:p>
        </p:txBody>
      </p:sp>
      <p:sp>
        <p:nvSpPr>
          <p:cNvPr id="29" name="Tekstvak 28"/>
          <p:cNvSpPr txBox="1"/>
          <p:nvPr/>
        </p:nvSpPr>
        <p:spPr>
          <a:xfrm>
            <a:off x="-678413" y="2656126"/>
            <a:ext cx="4237738" cy="348813"/>
          </a:xfrm>
          <a:prstGeom prst="rect">
            <a:avLst/>
          </a:prstGeom>
          <a:noFill/>
        </p:spPr>
        <p:txBody>
          <a:bodyPr wrap="square" rtlCol="0">
            <a:spAutoFit/>
          </a:bodyPr>
          <a:lstStyle/>
          <a:p>
            <a:pPr algn="ctr">
              <a:lnSpc>
                <a:spcPts val="2000"/>
              </a:lnSpc>
            </a:pPr>
            <a:r>
              <a:rPr lang="nl-NL" sz="2400" b="1" dirty="0" err="1" smtClean="0">
                <a:solidFill>
                  <a:prstClr val="black"/>
                </a:solidFill>
                <a:effectLst>
                  <a:outerShdw blurRad="38100" dist="38100" dir="2700000" algn="tl">
                    <a:srgbClr val="000000">
                      <a:alpha val="43137"/>
                    </a:srgbClr>
                  </a:outerShdw>
                </a:effectLst>
              </a:rPr>
              <a:t>Noordrijk</a:t>
            </a:r>
            <a:r>
              <a:rPr lang="nl-NL" sz="2400" b="1" dirty="0" smtClean="0">
                <a:solidFill>
                  <a:prstClr val="black"/>
                </a:solidFill>
                <a:effectLst>
                  <a:outerShdw blurRad="38100" dist="38100" dir="2700000" algn="tl">
                    <a:srgbClr val="000000">
                      <a:alpha val="43137"/>
                    </a:srgbClr>
                  </a:outerShdw>
                </a:effectLst>
              </a:rPr>
              <a:t> (Israël)</a:t>
            </a:r>
          </a:p>
        </p:txBody>
      </p:sp>
      <p:sp>
        <p:nvSpPr>
          <p:cNvPr id="2" name="Explosie 1 1"/>
          <p:cNvSpPr/>
          <p:nvPr/>
        </p:nvSpPr>
        <p:spPr>
          <a:xfrm>
            <a:off x="3272776" y="2034981"/>
            <a:ext cx="1133624" cy="1392220"/>
          </a:xfrm>
          <a:prstGeom prst="irregularSeal1">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ekstvak 4"/>
          <p:cNvSpPr txBox="1"/>
          <p:nvPr/>
        </p:nvSpPr>
        <p:spPr>
          <a:xfrm>
            <a:off x="3488776" y="2464413"/>
            <a:ext cx="792000" cy="523220"/>
          </a:xfrm>
          <a:prstGeom prst="rect">
            <a:avLst/>
          </a:prstGeom>
          <a:noFill/>
        </p:spPr>
        <p:txBody>
          <a:bodyPr wrap="square" rtlCol="0">
            <a:spAutoFit/>
          </a:bodyPr>
          <a:lstStyle/>
          <a:p>
            <a:r>
              <a:rPr lang="nl-NL" sz="2800" b="1" dirty="0" smtClean="0"/>
              <a:t>722</a:t>
            </a:r>
            <a:endParaRPr lang="nl-NL" sz="2800" b="1" dirty="0"/>
          </a:p>
        </p:txBody>
      </p:sp>
    </p:spTree>
    <p:extLst>
      <p:ext uri="{BB962C8B-B14F-4D97-AF65-F5344CB8AC3E}">
        <p14:creationId xmlns:p14="http://schemas.microsoft.com/office/powerpoint/2010/main" val="27149862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5016758"/>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4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Daarna </a:t>
            </a:r>
            <a:r>
              <a:rPr lang="nl-NL" sz="3200" b="1" dirty="0">
                <a:ln w="3175">
                  <a:solidFill>
                    <a:schemeClr val="tx1"/>
                  </a:solidFill>
                </a:ln>
                <a:solidFill>
                  <a:schemeClr val="bg1"/>
                </a:solidFill>
                <a:effectLst>
                  <a:outerShdw blurRad="38100" dist="38100" dir="2700000" algn="tl">
                    <a:srgbClr val="000000">
                      <a:alpha val="43137"/>
                    </a:srgbClr>
                  </a:outerShdw>
                </a:effectLst>
              </a:rPr>
              <a:t>moet je op je linkerzij gaan liggen en die de schuld van het volk van Israël laten dragen – alle dagen dat je op je zij ligt, </a:t>
            </a:r>
            <a:r>
              <a:rPr lang="nl-NL" sz="3200" b="1" dirty="0" err="1">
                <a:ln w="3175">
                  <a:solidFill>
                    <a:schemeClr val="tx1"/>
                  </a:solidFill>
                </a:ln>
                <a:solidFill>
                  <a:schemeClr val="bg1"/>
                </a:solidFill>
                <a:effectLst>
                  <a:outerShdw blurRad="38100" dist="38100" dir="2700000" algn="tl">
                    <a:srgbClr val="000000">
                      <a:alpha val="43137"/>
                    </a:srgbClr>
                  </a:outerShdw>
                </a:effectLst>
              </a:rPr>
              <a:t>zul</a:t>
            </a:r>
            <a:r>
              <a:rPr lang="nl-NL" sz="3200" b="1" dirty="0">
                <a:ln w="3175">
                  <a:solidFill>
                    <a:schemeClr val="tx1"/>
                  </a:solidFill>
                </a:ln>
                <a:solidFill>
                  <a:schemeClr val="bg1"/>
                </a:solidFill>
                <a:effectLst>
                  <a:outerShdw blurRad="38100" dist="38100" dir="2700000" algn="tl">
                    <a:srgbClr val="000000">
                      <a:alpha val="43137"/>
                    </a:srgbClr>
                  </a:outerShdw>
                </a:effectLst>
              </a:rPr>
              <a:t> je hun schuld dragen.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5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Driehonderdnegentig </a:t>
            </a:r>
            <a:r>
              <a:rPr lang="nl-NL" sz="3200" b="1" dirty="0">
                <a:ln w="3175">
                  <a:solidFill>
                    <a:schemeClr val="tx1"/>
                  </a:solidFill>
                </a:ln>
                <a:solidFill>
                  <a:schemeClr val="bg1"/>
                </a:solidFill>
                <a:effectLst>
                  <a:outerShdw blurRad="38100" dist="38100" dir="2700000" algn="tl">
                    <a:srgbClr val="000000">
                      <a:alpha val="43137"/>
                    </a:srgbClr>
                  </a:outerShdw>
                </a:effectLst>
              </a:rPr>
              <a:t>dagen lang geef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je die last te dragen, één dag voor elk jaar dat het volk van Israël schuldig is geweest.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6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Wanneer </a:t>
            </a:r>
            <a:r>
              <a:rPr lang="nl-NL" sz="3200" b="1" dirty="0">
                <a:ln w="3175">
                  <a:solidFill>
                    <a:schemeClr val="tx1"/>
                  </a:solidFill>
                </a:ln>
                <a:solidFill>
                  <a:schemeClr val="bg1"/>
                </a:solidFill>
                <a:effectLst>
                  <a:outerShdw blurRad="38100" dist="38100" dir="2700000" algn="tl">
                    <a:srgbClr val="000000">
                      <a:alpha val="43137"/>
                    </a:srgbClr>
                  </a:outerShdw>
                </a:effectLst>
              </a:rPr>
              <a:t>je die dagen hebt volgemaakt, ga je vervolgens op je rechterzij liggen om de schuld van het volk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Juda</a:t>
            </a:r>
            <a:r>
              <a:rPr lang="nl-NL" sz="3200" b="1" dirty="0">
                <a:ln w="3175">
                  <a:solidFill>
                    <a:schemeClr val="tx1"/>
                  </a:solidFill>
                </a:ln>
                <a:solidFill>
                  <a:schemeClr val="bg1"/>
                </a:solidFill>
                <a:effectLst>
                  <a:outerShdw blurRad="38100" dist="38100" dir="2700000" algn="tl">
                    <a:srgbClr val="000000">
                      <a:alpha val="43137"/>
                    </a:srgbClr>
                  </a:outerShdw>
                </a:effectLst>
              </a:rPr>
              <a:t> te dragen, veertig dagen lang: één dag voor elk jaar geef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je die last te dragen. </a:t>
            </a: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Ezechiël 4</a:t>
            </a:r>
          </a:p>
        </p:txBody>
      </p:sp>
    </p:spTree>
    <p:extLst>
      <p:ext uri="{BB962C8B-B14F-4D97-AF65-F5344CB8AC3E}">
        <p14:creationId xmlns:p14="http://schemas.microsoft.com/office/powerpoint/2010/main" val="14733455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5016758"/>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7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Je </a:t>
            </a:r>
            <a:r>
              <a:rPr lang="nl-NL" sz="3200" b="1" dirty="0">
                <a:ln w="3175">
                  <a:solidFill>
                    <a:schemeClr val="tx1"/>
                  </a:solidFill>
                </a:ln>
                <a:solidFill>
                  <a:schemeClr val="bg1"/>
                </a:solidFill>
                <a:effectLst>
                  <a:outerShdw blurRad="38100" dist="38100" dir="2700000" algn="tl">
                    <a:srgbClr val="000000">
                      <a:alpha val="43137"/>
                    </a:srgbClr>
                  </a:outerShdw>
                </a:effectLst>
              </a:rPr>
              <a:t>moet je blik op het belegerde ​Jeruzalem​ gericht houden, met ontblote arm, en tegen de stad profeteren.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8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zal je met touwen vastbinden zodat je je niet van de ene op de andere zij kunt draaien, net zolang tot alle dagen dat je de stad belegert voorbij zijn.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9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Je </a:t>
            </a:r>
            <a:r>
              <a:rPr lang="nl-NL" sz="3200" b="1" dirty="0">
                <a:ln w="3175">
                  <a:solidFill>
                    <a:schemeClr val="tx1"/>
                  </a:solidFill>
                </a:ln>
                <a:solidFill>
                  <a:schemeClr val="bg1"/>
                </a:solidFill>
                <a:effectLst>
                  <a:outerShdw blurRad="38100" dist="38100" dir="2700000" algn="tl">
                    <a:srgbClr val="000000">
                      <a:alpha val="43137"/>
                    </a:srgbClr>
                  </a:outerShdw>
                </a:effectLst>
              </a:rPr>
              <a:t>moet tarwe, gerst, bonen, linzen, gierst en spelt bij elkaar in een ​pot​ doen en er brood van ​bakken; dat is wat je de driehonderdnegentig dagen dat je op je zij ligt te eten zult krijgen. </a:t>
            </a: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Ezechiël 4</a:t>
            </a:r>
          </a:p>
        </p:txBody>
      </p:sp>
    </p:spTree>
    <p:extLst>
      <p:ext uri="{BB962C8B-B14F-4D97-AF65-F5344CB8AC3E}">
        <p14:creationId xmlns:p14="http://schemas.microsoft.com/office/powerpoint/2010/main" val="19839463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4524315"/>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10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Het </a:t>
            </a:r>
            <a:r>
              <a:rPr lang="nl-NL" sz="3200" b="1" dirty="0">
                <a:ln w="3175">
                  <a:solidFill>
                    <a:schemeClr val="tx1"/>
                  </a:solidFill>
                </a:ln>
                <a:solidFill>
                  <a:schemeClr val="bg1"/>
                </a:solidFill>
                <a:effectLst>
                  <a:outerShdw blurRad="38100" dist="38100" dir="2700000" algn="tl">
                    <a:srgbClr val="000000">
                      <a:alpha val="43137"/>
                    </a:srgbClr>
                  </a:outerShdw>
                </a:effectLst>
              </a:rPr>
              <a:t>brood dat je eet moet worden afgewogen: je krijgt maar twintig ​sjekel​ per dag, elke dag weer.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11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Het </a:t>
            </a:r>
            <a:r>
              <a:rPr lang="nl-NL" sz="3200" b="1" dirty="0">
                <a:ln w="3175">
                  <a:solidFill>
                    <a:schemeClr val="tx1"/>
                  </a:solidFill>
                </a:ln>
                <a:solidFill>
                  <a:schemeClr val="bg1"/>
                </a:solidFill>
                <a:effectLst>
                  <a:outerShdw blurRad="38100" dist="38100" dir="2700000" algn="tl">
                    <a:srgbClr val="000000">
                      <a:alpha val="43137"/>
                    </a:srgbClr>
                  </a:outerShdw>
                </a:effectLst>
              </a:rPr>
              <a:t>water dat je drinkt moet worden afgemeten: je krijgt niet meer dan een zesde ​</a:t>
            </a:r>
            <a:r>
              <a:rPr lang="nl-NL" sz="3200" b="1" dirty="0" err="1">
                <a:ln w="3175">
                  <a:solidFill>
                    <a:schemeClr val="tx1"/>
                  </a:solidFill>
                </a:ln>
                <a:solidFill>
                  <a:schemeClr val="bg1"/>
                </a:solidFill>
                <a:effectLst>
                  <a:outerShdw blurRad="38100" dist="38100" dir="2700000" algn="tl">
                    <a:srgbClr val="000000">
                      <a:alpha val="43137"/>
                    </a:srgbClr>
                  </a:outerShdw>
                </a:effectLst>
              </a:rPr>
              <a:t>hin</a:t>
            </a:r>
            <a:r>
              <a:rPr lang="nl-NL" sz="3200" b="1" dirty="0">
                <a:ln w="3175">
                  <a:solidFill>
                    <a:schemeClr val="tx1"/>
                  </a:solidFill>
                </a:ln>
                <a:solidFill>
                  <a:schemeClr val="bg1"/>
                </a:solidFill>
                <a:effectLst>
                  <a:outerShdw blurRad="38100" dist="38100" dir="2700000" algn="tl">
                    <a:srgbClr val="000000">
                      <a:alpha val="43137"/>
                    </a:srgbClr>
                  </a:outerShdw>
                </a:effectLst>
              </a:rPr>
              <a:t>, elke dag weer.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12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Ook </a:t>
            </a:r>
            <a:r>
              <a:rPr lang="nl-NL" sz="3200" b="1" dirty="0">
                <a:ln w="3175">
                  <a:solidFill>
                    <a:schemeClr val="tx1"/>
                  </a:solidFill>
                </a:ln>
                <a:solidFill>
                  <a:schemeClr val="bg1"/>
                </a:solidFill>
                <a:effectLst>
                  <a:outerShdw blurRad="38100" dist="38100" dir="2700000" algn="tl">
                    <a:srgbClr val="000000">
                      <a:alpha val="43137"/>
                    </a:srgbClr>
                  </a:outerShdw>
                </a:effectLst>
              </a:rPr>
              <a:t>moet je nog een gerstekoek eten die je voor ieders ogen moet ​bakken​ op menselijke uitwerpselen.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13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Zo </a:t>
            </a:r>
            <a:r>
              <a:rPr lang="nl-NL" sz="3200" b="1" dirty="0">
                <a:ln w="3175">
                  <a:solidFill>
                    <a:schemeClr val="tx1"/>
                  </a:solidFill>
                </a:ln>
                <a:solidFill>
                  <a:schemeClr val="bg1"/>
                </a:solidFill>
                <a:effectLst>
                  <a:outerShdw blurRad="38100" dist="38100" dir="2700000" algn="tl">
                    <a:srgbClr val="000000">
                      <a:alpha val="43137"/>
                    </a:srgbClr>
                  </a:outerShdw>
                </a:effectLst>
              </a:rPr>
              <a:t>zullen alle Israëlieten in ​onreinheid​ hun brood eten, want ik zal ze verbannen naar andere volken.’ </a:t>
            </a: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Ezechiël 4</a:t>
            </a:r>
          </a:p>
        </p:txBody>
      </p:sp>
    </p:spTree>
    <p:extLst>
      <p:ext uri="{BB962C8B-B14F-4D97-AF65-F5344CB8AC3E}">
        <p14:creationId xmlns:p14="http://schemas.microsoft.com/office/powerpoint/2010/main" val="4731975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3539430"/>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14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‘Ach</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mijn God,’ zei ik, ‘er is nooit iets onreins door mijn keel gegaan, nog nooit in mijn leven heb ik het vlees van een gestorven of verscheurd dier gegeten, nooit heb ik ​onrein​ vlees geproefd.’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15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Daarop </a:t>
            </a:r>
            <a:r>
              <a:rPr lang="nl-NL" sz="3200" b="1" dirty="0">
                <a:ln w="3175">
                  <a:solidFill>
                    <a:schemeClr val="tx1"/>
                  </a:solidFill>
                </a:ln>
                <a:solidFill>
                  <a:schemeClr val="bg1"/>
                </a:solidFill>
                <a:effectLst>
                  <a:outerShdw blurRad="38100" dist="38100" dir="2700000" algn="tl">
                    <a:srgbClr val="000000">
                      <a:alpha val="43137"/>
                    </a:srgbClr>
                  </a:outerShdw>
                </a:effectLst>
              </a:rPr>
              <a:t>antwoordde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Hij </a:t>
            </a:r>
            <a:r>
              <a:rPr lang="nl-NL" sz="3200" b="1" dirty="0">
                <a:ln w="3175">
                  <a:solidFill>
                    <a:schemeClr val="tx1"/>
                  </a:solidFill>
                </a:ln>
                <a:solidFill>
                  <a:schemeClr val="bg1"/>
                </a:solidFill>
                <a:effectLst>
                  <a:outerShdw blurRad="38100" dist="38100" dir="2700000" algn="tl">
                    <a:srgbClr val="000000">
                      <a:alpha val="43137"/>
                    </a:srgbClr>
                  </a:outerShdw>
                </a:effectLst>
              </a:rPr>
              <a:t>mij: ‘Goed dan,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geef je </a:t>
            </a:r>
            <a:r>
              <a:rPr lang="nl-NL" sz="3200" b="1" dirty="0" err="1">
                <a:ln w="3175">
                  <a:solidFill>
                    <a:schemeClr val="tx1"/>
                  </a:solidFill>
                </a:ln>
                <a:solidFill>
                  <a:schemeClr val="bg1"/>
                </a:solidFill>
                <a:effectLst>
                  <a:outerShdw blurRad="38100" dist="38100" dir="2700000" algn="tl">
                    <a:srgbClr val="000000">
                      <a:alpha val="43137"/>
                    </a:srgbClr>
                  </a:outerShdw>
                </a:effectLst>
              </a:rPr>
              <a:t>rundermest</a:t>
            </a:r>
            <a:r>
              <a:rPr lang="nl-NL" sz="3200" b="1" dirty="0">
                <a:ln w="3175">
                  <a:solidFill>
                    <a:schemeClr val="tx1"/>
                  </a:solidFill>
                </a:ln>
                <a:solidFill>
                  <a:schemeClr val="bg1"/>
                </a:solidFill>
                <a:effectLst>
                  <a:outerShdw blurRad="38100" dist="38100" dir="2700000" algn="tl">
                    <a:srgbClr val="000000">
                      <a:alpha val="43137"/>
                    </a:srgbClr>
                  </a:outerShdw>
                </a:effectLst>
              </a:rPr>
              <a:t> in plaats van menselijke uitwerpselen om je brood op te ​bakken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Ezechiël 4</a:t>
            </a:r>
          </a:p>
        </p:txBody>
      </p:sp>
    </p:spTree>
    <p:extLst>
      <p:ext uri="{BB962C8B-B14F-4D97-AF65-F5344CB8AC3E}">
        <p14:creationId xmlns:p14="http://schemas.microsoft.com/office/powerpoint/2010/main" val="39234860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PIJL-RECHTS 5"/>
          <p:cNvSpPr/>
          <p:nvPr/>
        </p:nvSpPr>
        <p:spPr>
          <a:xfrm>
            <a:off x="1" y="2665645"/>
            <a:ext cx="9132490" cy="1657867"/>
          </a:xfrm>
          <a:prstGeom prst="rightArrow">
            <a:avLst>
              <a:gd name="adj1" fmla="val 50000"/>
              <a:gd name="adj2" fmla="val 4174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2" name="PIJL-RECHTS 11"/>
          <p:cNvSpPr/>
          <p:nvPr/>
        </p:nvSpPr>
        <p:spPr>
          <a:xfrm>
            <a:off x="-11348" y="76279"/>
            <a:ext cx="3964148" cy="1198310"/>
          </a:xfrm>
          <a:prstGeom prst="rightArrow">
            <a:avLst/>
          </a:prstGeom>
          <a:solidFill>
            <a:srgbClr val="FF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6" name="Tekstvak 15"/>
          <p:cNvSpPr txBox="1"/>
          <p:nvPr/>
        </p:nvSpPr>
        <p:spPr>
          <a:xfrm>
            <a:off x="9000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586</a:t>
            </a:r>
          </a:p>
        </p:txBody>
      </p:sp>
      <p:sp>
        <p:nvSpPr>
          <p:cNvPr id="52" name="Tekstvak 51"/>
          <p:cNvSpPr txBox="1"/>
          <p:nvPr/>
        </p:nvSpPr>
        <p:spPr>
          <a:xfrm rot="17917488">
            <a:off x="619226" y="1980030"/>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Derde wegvoering</a:t>
            </a:r>
          </a:p>
        </p:txBody>
      </p:sp>
      <p:sp>
        <p:nvSpPr>
          <p:cNvPr id="53" name="Tekstvak 52"/>
          <p:cNvSpPr txBox="1"/>
          <p:nvPr/>
        </p:nvSpPr>
        <p:spPr>
          <a:xfrm rot="16705628">
            <a:off x="671240" y="3428660"/>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a:t>
            </a:r>
            <a:endParaRPr lang="nl-NL" sz="2000" dirty="0">
              <a:solidFill>
                <a:prstClr val="black"/>
              </a:solidFill>
            </a:endParaRPr>
          </a:p>
        </p:txBody>
      </p:sp>
      <p:sp>
        <p:nvSpPr>
          <p:cNvPr id="54" name="Tekstvak 53"/>
          <p:cNvSpPr txBox="1"/>
          <p:nvPr/>
        </p:nvSpPr>
        <p:spPr>
          <a:xfrm>
            <a:off x="0" y="4221317"/>
            <a:ext cx="1443600" cy="564001"/>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 </a:t>
            </a:r>
          </a:p>
          <a:p>
            <a:pPr algn="ctr">
              <a:lnSpc>
                <a:spcPts val="1800"/>
              </a:lnSpc>
            </a:pPr>
            <a:r>
              <a:rPr lang="nl-NL" sz="2000" dirty="0" smtClean="0">
                <a:solidFill>
                  <a:prstClr val="black"/>
                </a:solidFill>
              </a:rPr>
              <a:t>626-585</a:t>
            </a:r>
            <a:endParaRPr lang="nl-NL" sz="2000" dirty="0">
              <a:solidFill>
                <a:prstClr val="black"/>
              </a:solidFill>
            </a:endParaRPr>
          </a:p>
        </p:txBody>
      </p:sp>
      <p:sp>
        <p:nvSpPr>
          <p:cNvPr id="55" name="Tekstvak 54"/>
          <p:cNvSpPr txBox="1"/>
          <p:nvPr/>
        </p:nvSpPr>
        <p:spPr>
          <a:xfrm>
            <a:off x="-435795" y="543859"/>
            <a:ext cx="4471419" cy="348813"/>
          </a:xfrm>
          <a:prstGeom prst="rect">
            <a:avLst/>
          </a:prstGeom>
          <a:noFill/>
        </p:spPr>
        <p:txBody>
          <a:bodyPr wrap="square" rtlCol="0">
            <a:spAutoFit/>
          </a:bodyPr>
          <a:lstStyle/>
          <a:p>
            <a:pPr algn="ctr">
              <a:lnSpc>
                <a:spcPts val="2000"/>
              </a:lnSpc>
            </a:pPr>
            <a:r>
              <a:rPr lang="nl-NL" sz="3200" b="1" dirty="0" smtClean="0">
                <a:solidFill>
                  <a:prstClr val="black"/>
                </a:solidFill>
                <a:effectLst>
                  <a:outerShdw blurRad="38100" dist="38100" dir="2700000" algn="tl">
                    <a:srgbClr val="000000">
                      <a:alpha val="43137"/>
                    </a:srgbClr>
                  </a:outerShdw>
                </a:effectLst>
              </a:rPr>
              <a:t>Babylonische rijk</a:t>
            </a:r>
          </a:p>
        </p:txBody>
      </p:sp>
      <p:sp>
        <p:nvSpPr>
          <p:cNvPr id="57" name="Tekstvak 56"/>
          <p:cNvSpPr txBox="1"/>
          <p:nvPr/>
        </p:nvSpPr>
        <p:spPr>
          <a:xfrm rot="17917488">
            <a:off x="196688" y="1890377"/>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Tweede wegvoering</a:t>
            </a:r>
          </a:p>
        </p:txBody>
      </p:sp>
      <p:sp>
        <p:nvSpPr>
          <p:cNvPr id="58" name="Tekstvak 57"/>
          <p:cNvSpPr txBox="1"/>
          <p:nvPr/>
        </p:nvSpPr>
        <p:spPr>
          <a:xfrm rot="17917488">
            <a:off x="-155331" y="1913011"/>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Eerste wegvoering</a:t>
            </a:r>
          </a:p>
        </p:txBody>
      </p:sp>
      <p:sp>
        <p:nvSpPr>
          <p:cNvPr id="59" name="Tekstvak 58"/>
          <p:cNvSpPr txBox="1"/>
          <p:nvPr/>
        </p:nvSpPr>
        <p:spPr>
          <a:xfrm>
            <a:off x="63520" y="2678736"/>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605</a:t>
            </a:r>
          </a:p>
        </p:txBody>
      </p:sp>
      <p:sp>
        <p:nvSpPr>
          <p:cNvPr id="60" name="Tekstvak 59"/>
          <p:cNvSpPr txBox="1"/>
          <p:nvPr/>
        </p:nvSpPr>
        <p:spPr>
          <a:xfrm>
            <a:off x="4788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597</a:t>
            </a:r>
          </a:p>
        </p:txBody>
      </p:sp>
      <p:sp>
        <p:nvSpPr>
          <p:cNvPr id="13" name="Tekstvak 12"/>
          <p:cNvSpPr txBox="1"/>
          <p:nvPr/>
        </p:nvSpPr>
        <p:spPr>
          <a:xfrm rot="16742748">
            <a:off x="219028" y="3399164"/>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Ezechiël</a:t>
            </a:r>
            <a:endParaRPr lang="nl-NL" sz="2000" dirty="0">
              <a:solidFill>
                <a:prstClr val="black"/>
              </a:solidFill>
            </a:endParaRPr>
          </a:p>
        </p:txBody>
      </p:sp>
      <p:sp>
        <p:nvSpPr>
          <p:cNvPr id="14" name="Tekstvak 13"/>
          <p:cNvSpPr txBox="1"/>
          <p:nvPr/>
        </p:nvSpPr>
        <p:spPr>
          <a:xfrm>
            <a:off x="1065597" y="5318222"/>
            <a:ext cx="1605603"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800" dirty="0" smtClean="0">
                <a:solidFill>
                  <a:prstClr val="black"/>
                </a:solidFill>
              </a:rPr>
              <a:t>Ezech. 592-572</a:t>
            </a:r>
            <a:endParaRPr lang="nl-NL" sz="1800" dirty="0">
              <a:solidFill>
                <a:prstClr val="black"/>
              </a:solidFill>
            </a:endParaRPr>
          </a:p>
        </p:txBody>
      </p:sp>
      <p:sp>
        <p:nvSpPr>
          <p:cNvPr id="15" name="Tekstvak 14"/>
          <p:cNvSpPr txBox="1"/>
          <p:nvPr/>
        </p:nvSpPr>
        <p:spPr>
          <a:xfrm rot="16736691">
            <a:off x="-221701" y="3355693"/>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a:t>
            </a:r>
            <a:endParaRPr lang="nl-NL" sz="2000" dirty="0">
              <a:solidFill>
                <a:prstClr val="black"/>
              </a:solidFill>
            </a:endParaRPr>
          </a:p>
        </p:txBody>
      </p:sp>
      <p:sp>
        <p:nvSpPr>
          <p:cNvPr id="17" name="Tekstvak 16"/>
          <p:cNvSpPr txBox="1"/>
          <p:nvPr/>
        </p:nvSpPr>
        <p:spPr>
          <a:xfrm>
            <a:off x="316034" y="4903716"/>
            <a:ext cx="3953674"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 605-535</a:t>
            </a:r>
            <a:endParaRPr lang="nl-NL" sz="2000" dirty="0">
              <a:solidFill>
                <a:prstClr val="black"/>
              </a:solidFill>
            </a:endParaRPr>
          </a:p>
        </p:txBody>
      </p:sp>
    </p:spTree>
    <p:extLst>
      <p:ext uri="{BB962C8B-B14F-4D97-AF65-F5344CB8AC3E}">
        <p14:creationId xmlns:p14="http://schemas.microsoft.com/office/powerpoint/2010/main" val="1580771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4524315"/>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In </a:t>
            </a:r>
            <a:r>
              <a:rPr lang="nl-NL" sz="3200" b="1" dirty="0">
                <a:ln w="3175">
                  <a:solidFill>
                    <a:schemeClr val="tx1"/>
                  </a:solidFill>
                </a:ln>
                <a:solidFill>
                  <a:schemeClr val="bg1"/>
                </a:solidFill>
                <a:effectLst>
                  <a:outerShdw blurRad="38100" dist="38100" dir="2700000" algn="tl">
                    <a:srgbClr val="000000">
                      <a:alpha val="43137"/>
                    </a:srgbClr>
                  </a:outerShdw>
                </a:effectLst>
              </a:rPr>
              <a:t>het derde regeringsjaar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Jojakim</a:t>
            </a:r>
            <a:r>
              <a:rPr lang="nl-NL" sz="3200" b="1" dirty="0">
                <a:ln w="3175">
                  <a:solidFill>
                    <a:schemeClr val="tx1"/>
                  </a:solidFill>
                </a:ln>
                <a:solidFill>
                  <a:schemeClr val="bg1"/>
                </a:solidFill>
                <a:effectLst>
                  <a:outerShdw blurRad="38100" dist="38100" dir="2700000" algn="tl">
                    <a:srgbClr val="000000">
                      <a:alpha val="43137"/>
                    </a:srgbClr>
                  </a:outerShdw>
                </a:effectLst>
              </a:rPr>
              <a:t>, de ​koning​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Juda</a:t>
            </a:r>
            <a:r>
              <a:rPr lang="nl-NL" sz="3200" b="1" dirty="0">
                <a:ln w="3175">
                  <a:solidFill>
                    <a:schemeClr val="tx1"/>
                  </a:solidFill>
                </a:ln>
                <a:solidFill>
                  <a:schemeClr val="bg1"/>
                </a:solidFill>
                <a:effectLst>
                  <a:outerShdw blurRad="38100" dist="38100" dir="2700000" algn="tl">
                    <a:srgbClr val="000000">
                      <a:alpha val="43137"/>
                    </a:srgbClr>
                  </a:outerShdw>
                </a:effectLst>
              </a:rPr>
              <a:t>, trok ​</a:t>
            </a:r>
            <a:r>
              <a:rPr lang="nl-NL" sz="3200" b="1" dirty="0" err="1">
                <a:ln w="3175">
                  <a:solidFill>
                    <a:schemeClr val="tx1"/>
                  </a:solidFill>
                </a:ln>
                <a:solidFill>
                  <a:schemeClr val="bg1"/>
                </a:solidFill>
                <a:effectLst>
                  <a:outerShdw blurRad="38100" dist="38100" dir="2700000" algn="tl">
                    <a:srgbClr val="000000">
                      <a:alpha val="43137"/>
                    </a:srgbClr>
                  </a:outerShdw>
                </a:effectLst>
              </a:rPr>
              <a:t>Nebukadnessar</a:t>
            </a:r>
            <a:r>
              <a:rPr lang="nl-NL" sz="3200" b="1" dirty="0">
                <a:ln w="3175">
                  <a:solidFill>
                    <a:schemeClr val="tx1"/>
                  </a:solidFill>
                </a:ln>
                <a:solidFill>
                  <a:schemeClr val="bg1"/>
                </a:solidFill>
                <a:effectLst>
                  <a:outerShdw blurRad="38100" dist="38100" dir="2700000" algn="tl">
                    <a:srgbClr val="000000">
                      <a:alpha val="43137"/>
                    </a:srgbClr>
                  </a:outerShdw>
                </a:effectLst>
              </a:rPr>
              <a:t>, de ​koning​ van ​Babylonië, op naar ​Jeruzalem​ en ​belegerde​ de stad.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2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De </a:t>
            </a:r>
            <a:r>
              <a:rPr lang="nl-NL" sz="3200" b="1" dirty="0">
                <a:ln w="3175">
                  <a:solidFill>
                    <a:schemeClr val="tx1"/>
                  </a:solidFill>
                </a:ln>
                <a:solidFill>
                  <a:schemeClr val="bg1"/>
                </a:solidFill>
                <a:effectLst>
                  <a:outerShdw blurRad="38100" dist="38100" dir="2700000" algn="tl">
                    <a:srgbClr val="000000">
                      <a:alpha val="43137"/>
                    </a:srgbClr>
                  </a:outerShdw>
                </a:effectLst>
              </a:rPr>
              <a:t>Heer leverde ​</a:t>
            </a:r>
            <a:r>
              <a:rPr lang="nl-NL" sz="3200" b="1" dirty="0" err="1">
                <a:ln w="3175">
                  <a:solidFill>
                    <a:schemeClr val="tx1"/>
                  </a:solidFill>
                </a:ln>
                <a:solidFill>
                  <a:schemeClr val="bg1"/>
                </a:solidFill>
                <a:effectLst>
                  <a:outerShdw blurRad="38100" dist="38100" dir="2700000" algn="tl">
                    <a:srgbClr val="000000">
                      <a:alpha val="43137"/>
                    </a:srgbClr>
                  </a:outerShdw>
                </a:effectLst>
              </a:rPr>
              <a:t>Jojakim</a:t>
            </a:r>
            <a:r>
              <a:rPr lang="nl-NL" sz="3200" b="1" dirty="0">
                <a:ln w="3175">
                  <a:solidFill>
                    <a:schemeClr val="tx1"/>
                  </a:solidFill>
                </a:ln>
                <a:solidFill>
                  <a:schemeClr val="bg1"/>
                </a:solidFill>
                <a:effectLst>
                  <a:outerShdw blurRad="38100" dist="38100" dir="2700000" algn="tl">
                    <a:srgbClr val="000000">
                      <a:alpha val="43137"/>
                    </a:srgbClr>
                  </a:outerShdw>
                </a:effectLst>
              </a:rPr>
              <a:t>, de ​koning​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Juda</a:t>
            </a:r>
            <a:r>
              <a:rPr lang="nl-NL" sz="3200" b="1" dirty="0">
                <a:ln w="3175">
                  <a:solidFill>
                    <a:schemeClr val="tx1"/>
                  </a:solidFill>
                </a:ln>
                <a:solidFill>
                  <a:schemeClr val="bg1"/>
                </a:solidFill>
                <a:effectLst>
                  <a:outerShdw blurRad="38100" dist="38100" dir="2700000" algn="tl">
                    <a:srgbClr val="000000">
                      <a:alpha val="43137"/>
                    </a:srgbClr>
                  </a:outerShdw>
                </a:effectLst>
              </a:rPr>
              <a:t>, aan hem uit en gaf hem een deel van de voorwerpen van Gods tempel in handen. Hij nam ze mee naar </a:t>
            </a:r>
            <a:r>
              <a:rPr lang="nl-NL" sz="3200" b="1" dirty="0" err="1">
                <a:ln w="3175">
                  <a:solidFill>
                    <a:schemeClr val="tx1"/>
                  </a:solidFill>
                </a:ln>
                <a:solidFill>
                  <a:schemeClr val="bg1"/>
                </a:solidFill>
                <a:effectLst>
                  <a:outerShdw blurRad="38100" dist="38100" dir="2700000" algn="tl">
                    <a:srgbClr val="000000">
                      <a:alpha val="43137"/>
                    </a:srgbClr>
                  </a:outerShdw>
                </a:effectLst>
              </a:rPr>
              <a:t>Sinear</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naar </a:t>
            </a:r>
            <a:r>
              <a:rPr lang="nl-NL" sz="3200" b="1" dirty="0">
                <a:ln w="3175">
                  <a:solidFill>
                    <a:schemeClr val="tx1"/>
                  </a:solidFill>
                </a:ln>
                <a:solidFill>
                  <a:schemeClr val="bg1"/>
                </a:solidFill>
                <a:effectLst>
                  <a:outerShdw blurRad="38100" dist="38100" dir="2700000" algn="tl">
                    <a:srgbClr val="000000">
                      <a:alpha val="43137"/>
                    </a:srgbClr>
                  </a:outerShdw>
                </a:effectLst>
              </a:rPr>
              <a:t>de tempel van zijn eigen god, en liet ze daar in de schatkamer zetten.</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Daniël 1</a:t>
            </a:r>
          </a:p>
        </p:txBody>
      </p:sp>
    </p:spTree>
    <p:extLst>
      <p:ext uri="{BB962C8B-B14F-4D97-AF65-F5344CB8AC3E}">
        <p14:creationId xmlns:p14="http://schemas.microsoft.com/office/powerpoint/2010/main" val="23072349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4524315"/>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12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De</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richtte zich tot mij: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13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r>
              <a:rPr lang="nl-NL" sz="3200" b="1" dirty="0">
                <a:ln w="3175">
                  <a:solidFill>
                    <a:schemeClr val="tx1"/>
                  </a:solidFill>
                </a:ln>
                <a:solidFill>
                  <a:schemeClr val="bg1"/>
                </a:solidFill>
                <a:effectLst>
                  <a:outerShdw blurRad="38100" dist="38100" dir="2700000" algn="tl">
                    <a:srgbClr val="000000">
                      <a:alpha val="43137"/>
                    </a:srgbClr>
                  </a:outerShdw>
                </a:effectLst>
              </a:rPr>
              <a:t>Stel, mensenkind, dat een heel land tegen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Mij </a:t>
            </a:r>
            <a:r>
              <a:rPr lang="nl-NL" sz="3200" b="1" dirty="0">
                <a:ln w="3175">
                  <a:solidFill>
                    <a:schemeClr val="tx1"/>
                  </a:solidFill>
                </a:ln>
                <a:solidFill>
                  <a:schemeClr val="bg1"/>
                </a:solidFill>
                <a:effectLst>
                  <a:outerShdw blurRad="38100" dist="38100" dir="2700000" algn="tl">
                    <a:srgbClr val="000000">
                      <a:alpha val="43137"/>
                    </a:srgbClr>
                  </a:outerShdw>
                </a:effectLst>
              </a:rPr>
              <a:t>zondigt door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Mij </a:t>
            </a:r>
            <a:r>
              <a:rPr lang="nl-NL" sz="3200" b="1" dirty="0">
                <a:ln w="3175">
                  <a:solidFill>
                    <a:schemeClr val="tx1"/>
                  </a:solidFill>
                </a:ln>
                <a:solidFill>
                  <a:schemeClr val="bg1"/>
                </a:solidFill>
                <a:effectLst>
                  <a:outerShdw blurRad="38100" dist="38100" dir="2700000" algn="tl">
                    <a:srgbClr val="000000">
                      <a:alpha val="43137"/>
                    </a:srgbClr>
                  </a:outerShdw>
                </a:effectLst>
              </a:rPr>
              <a:t>ontrouw te worden en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treed tegen dat land op,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maak het brood dat het volk staande houdt schaars, zodat het honger lijdt, en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roei mens en dier uit,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14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en </a:t>
            </a:r>
            <a:r>
              <a:rPr lang="nl-NL" sz="3200" b="1" dirty="0">
                <a:ln w="3175">
                  <a:solidFill>
                    <a:schemeClr val="tx1"/>
                  </a:solidFill>
                </a:ln>
                <a:solidFill>
                  <a:schemeClr val="bg1"/>
                </a:solidFill>
                <a:effectLst>
                  <a:outerShdw blurRad="38100" dist="38100" dir="2700000" algn="tl">
                    <a:srgbClr val="000000">
                      <a:alpha val="43137"/>
                    </a:srgbClr>
                  </a:outerShdw>
                </a:effectLst>
              </a:rPr>
              <a:t>stel dat de volgende drie mannen in dat land wonen: ​</a:t>
            </a:r>
            <a:r>
              <a:rPr lang="nl-NL" sz="3200" b="1" dirty="0" err="1">
                <a:ln w="3175">
                  <a:solidFill>
                    <a:schemeClr val="tx1"/>
                  </a:solidFill>
                </a:ln>
                <a:solidFill>
                  <a:schemeClr val="bg1"/>
                </a:solidFill>
                <a:effectLst>
                  <a:outerShdw blurRad="38100" dist="38100" dir="2700000" algn="tl">
                    <a:srgbClr val="000000">
                      <a:alpha val="43137"/>
                    </a:srgbClr>
                  </a:outerShdw>
                </a:effectLst>
              </a:rPr>
              <a:t>Noach</a:t>
            </a:r>
            <a:r>
              <a:rPr lang="nl-NL" sz="3200" b="1" dirty="0">
                <a:ln w="3175">
                  <a:solidFill>
                    <a:schemeClr val="tx1"/>
                  </a:solidFill>
                </a:ln>
                <a:solidFill>
                  <a:schemeClr val="bg1"/>
                </a:solidFill>
                <a:effectLst>
                  <a:outerShdw blurRad="38100" dist="38100" dir="2700000" algn="tl">
                    <a:srgbClr val="000000">
                      <a:alpha val="43137"/>
                    </a:srgbClr>
                  </a:outerShdw>
                </a:effectLst>
              </a:rPr>
              <a:t>, ​Daniël​ en ​Job​ – dan zullen zij met hun ​rechtvaardigheid​ alleen zichzelf redden, spreekt God,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a:t>
            </a: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Ezechiël 14</a:t>
            </a:r>
          </a:p>
        </p:txBody>
      </p:sp>
    </p:spTree>
    <p:extLst>
      <p:ext uri="{BB962C8B-B14F-4D97-AF65-F5344CB8AC3E}">
        <p14:creationId xmlns:p14="http://schemas.microsoft.com/office/powerpoint/2010/main" val="3147994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1569660"/>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3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Je </a:t>
            </a:r>
            <a:r>
              <a:rPr lang="nl-NL" sz="3200" b="1" dirty="0">
                <a:ln w="3175">
                  <a:solidFill>
                    <a:schemeClr val="tx1"/>
                  </a:solidFill>
                </a:ln>
                <a:solidFill>
                  <a:schemeClr val="bg1"/>
                </a:solidFill>
                <a:effectLst>
                  <a:outerShdw blurRad="38100" dist="38100" dir="2700000" algn="tl">
                    <a:srgbClr val="000000">
                      <a:alpha val="43137"/>
                    </a:srgbClr>
                  </a:outerShdw>
                </a:effectLst>
              </a:rPr>
              <a:t>denkt wijzer te zijn dan ​Daniël, geen mysterie blijft voor je verborgen!</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Ezechiël 28</a:t>
            </a:r>
          </a:p>
        </p:txBody>
      </p:sp>
    </p:spTree>
    <p:extLst>
      <p:ext uri="{BB962C8B-B14F-4D97-AF65-F5344CB8AC3E}">
        <p14:creationId xmlns:p14="http://schemas.microsoft.com/office/powerpoint/2010/main" val="36817159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4031873"/>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In </a:t>
            </a:r>
            <a:r>
              <a:rPr lang="nl-NL" sz="3200" b="1" dirty="0">
                <a:ln w="3175">
                  <a:solidFill>
                    <a:schemeClr val="tx1"/>
                  </a:solidFill>
                </a:ln>
                <a:solidFill>
                  <a:schemeClr val="bg1"/>
                </a:solidFill>
                <a:effectLst>
                  <a:outerShdw blurRad="38100" dist="38100" dir="2700000" algn="tl">
                    <a:srgbClr val="000000">
                      <a:alpha val="43137"/>
                    </a:srgbClr>
                  </a:outerShdw>
                </a:effectLst>
              </a:rPr>
              <a:t>het eerste jaar nadat Darius, zoon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Xerxes</a:t>
            </a:r>
            <a:r>
              <a:rPr lang="nl-NL" sz="3200" b="1" dirty="0">
                <a:ln w="3175">
                  <a:solidFill>
                    <a:schemeClr val="tx1"/>
                  </a:solidFill>
                </a:ln>
                <a:solidFill>
                  <a:schemeClr val="bg1"/>
                </a:solidFill>
                <a:effectLst>
                  <a:outerShdw blurRad="38100" dist="38100" dir="2700000" algn="tl">
                    <a:srgbClr val="000000">
                      <a:alpha val="43137"/>
                    </a:srgbClr>
                  </a:outerShdw>
                </a:effectLst>
              </a:rPr>
              <a:t>​ en </a:t>
            </a:r>
            <a:r>
              <a:rPr lang="nl-NL" sz="3200" b="1" dirty="0" err="1">
                <a:ln w="3175">
                  <a:solidFill>
                    <a:schemeClr val="tx1"/>
                  </a:solidFill>
                </a:ln>
                <a:solidFill>
                  <a:schemeClr val="bg1"/>
                </a:solidFill>
                <a:effectLst>
                  <a:outerShdw blurRad="38100" dist="38100" dir="2700000" algn="tl">
                    <a:srgbClr val="000000">
                      <a:alpha val="43137"/>
                    </a:srgbClr>
                  </a:outerShdw>
                </a:effectLst>
              </a:rPr>
              <a:t>Mediër</a:t>
            </a:r>
            <a:r>
              <a:rPr lang="nl-NL" sz="3200" b="1" dirty="0">
                <a:ln w="3175">
                  <a:solidFill>
                    <a:schemeClr val="tx1"/>
                  </a:solidFill>
                </a:ln>
                <a:solidFill>
                  <a:schemeClr val="bg1"/>
                </a:solidFill>
                <a:effectLst>
                  <a:outerShdw blurRad="38100" dist="38100" dir="2700000" algn="tl">
                    <a:srgbClr val="000000">
                      <a:alpha val="43137"/>
                    </a:srgbClr>
                  </a:outerShdw>
                </a:effectLst>
              </a:rPr>
              <a:t> van geboorte, tot ​koning​ was gekroond over het rijk van de ​Chaldeeën,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2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in </a:t>
            </a:r>
            <a:r>
              <a:rPr lang="nl-NL" sz="3200" b="1" dirty="0">
                <a:ln w="3175">
                  <a:solidFill>
                    <a:schemeClr val="tx1"/>
                  </a:solidFill>
                </a:ln>
                <a:solidFill>
                  <a:schemeClr val="bg1"/>
                </a:solidFill>
                <a:effectLst>
                  <a:outerShdw blurRad="38100" dist="38100" dir="2700000" algn="tl">
                    <a:srgbClr val="000000">
                      <a:alpha val="43137"/>
                    </a:srgbClr>
                  </a:outerShdw>
                </a:effectLst>
              </a:rPr>
              <a:t>het eerste jaar van zijn koningschap, leidde ik, ​Daniël, uit de boeken af hoeveel jaren het zou duren voordat de puinhopen van ​Jeruzalem​ verdwenen zouden zijn. Zoals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aan de ​profeet​ ​Jeremia​ had gezegd, waren dat er zeventig. </a:t>
            </a: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Daniël 9</a:t>
            </a:r>
          </a:p>
        </p:txBody>
      </p:sp>
    </p:spTree>
    <p:extLst>
      <p:ext uri="{BB962C8B-B14F-4D97-AF65-F5344CB8AC3E}">
        <p14:creationId xmlns:p14="http://schemas.microsoft.com/office/powerpoint/2010/main" val="12466059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608043" cy="4524315"/>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11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Heel </a:t>
            </a:r>
            <a:r>
              <a:rPr lang="nl-NL" sz="3200" b="1" dirty="0">
                <a:ln w="3175">
                  <a:solidFill>
                    <a:schemeClr val="tx1"/>
                  </a:solidFill>
                </a:ln>
                <a:solidFill>
                  <a:schemeClr val="bg1"/>
                </a:solidFill>
                <a:effectLst>
                  <a:outerShdw blurRad="38100" dist="38100" dir="2700000" algn="tl">
                    <a:srgbClr val="000000">
                      <a:alpha val="43137"/>
                    </a:srgbClr>
                  </a:outerShdw>
                </a:effectLst>
              </a:rPr>
              <a:t>dit land valt in puin en wordt een woestenij, en ook de omringende volken zullen de ​koning​ van ​Babylonië​ dienen, zeventig jaar lang.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12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Maar </a:t>
            </a:r>
            <a:r>
              <a:rPr lang="nl-NL" sz="3200" b="1" dirty="0">
                <a:ln w="3175">
                  <a:solidFill>
                    <a:schemeClr val="tx1"/>
                  </a:solidFill>
                </a:ln>
                <a:solidFill>
                  <a:schemeClr val="bg1"/>
                </a:solidFill>
                <a:effectLst>
                  <a:outerShdw blurRad="38100" dist="38100" dir="2700000" algn="tl">
                    <a:srgbClr val="000000">
                      <a:alpha val="43137"/>
                    </a:srgbClr>
                  </a:outerShdw>
                </a:effectLst>
              </a:rPr>
              <a:t>als die zeventig jaar voorbij zijn, zal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de ​koning​ van ​Babylonië​ en zijn volk voor hun ​misdaden​ laten boeten – ​spreekt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Ik maak het land van de ​Chaldeeën​ voor altijd tot een woestenij.</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408001" y="5083176"/>
            <a:ext cx="2434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Jeremia 25</a:t>
            </a:r>
          </a:p>
        </p:txBody>
      </p:sp>
    </p:spTree>
    <p:extLst>
      <p:ext uri="{BB962C8B-B14F-4D97-AF65-F5344CB8AC3E}">
        <p14:creationId xmlns:p14="http://schemas.microsoft.com/office/powerpoint/2010/main" val="2560982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PIJL-RECHTS 5"/>
          <p:cNvSpPr/>
          <p:nvPr/>
        </p:nvSpPr>
        <p:spPr>
          <a:xfrm>
            <a:off x="12250" y="2167200"/>
            <a:ext cx="3339726" cy="1260000"/>
          </a:xfrm>
          <a:prstGeom prst="right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2" name="PIJL-RECHTS 11"/>
          <p:cNvSpPr/>
          <p:nvPr/>
        </p:nvSpPr>
        <p:spPr>
          <a:xfrm>
            <a:off x="12250" y="616642"/>
            <a:ext cx="6251750" cy="1384957"/>
          </a:xfrm>
          <a:prstGeom prst="rightArrow">
            <a:avLst/>
          </a:prstGeom>
          <a:solidFill>
            <a:srgbClr val="FF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3" name="Tekstvak 12"/>
          <p:cNvSpPr txBox="1"/>
          <p:nvPr/>
        </p:nvSpPr>
        <p:spPr>
          <a:xfrm>
            <a:off x="-378538" y="1160628"/>
            <a:ext cx="4237738" cy="348813"/>
          </a:xfrm>
          <a:prstGeom prst="rect">
            <a:avLst/>
          </a:prstGeom>
          <a:noFill/>
        </p:spPr>
        <p:txBody>
          <a:bodyPr wrap="square" rtlCol="0">
            <a:spAutoFit/>
          </a:bodyPr>
          <a:lstStyle/>
          <a:p>
            <a:pPr algn="ctr">
              <a:lnSpc>
                <a:spcPts val="2000"/>
              </a:lnSpc>
            </a:pPr>
            <a:r>
              <a:rPr lang="nl-NL" sz="2400" b="1" dirty="0" smtClean="0">
                <a:solidFill>
                  <a:prstClr val="black"/>
                </a:solidFill>
                <a:effectLst>
                  <a:outerShdw blurRad="38100" dist="38100" dir="2700000" algn="tl">
                    <a:srgbClr val="000000">
                      <a:alpha val="43137"/>
                    </a:srgbClr>
                  </a:outerShdw>
                </a:effectLst>
              </a:rPr>
              <a:t>Assyrische wereldrijk</a:t>
            </a:r>
          </a:p>
        </p:txBody>
      </p:sp>
      <p:sp>
        <p:nvSpPr>
          <p:cNvPr id="29" name="Tekstvak 28"/>
          <p:cNvSpPr txBox="1"/>
          <p:nvPr/>
        </p:nvSpPr>
        <p:spPr>
          <a:xfrm>
            <a:off x="-678413" y="2656126"/>
            <a:ext cx="4237738" cy="348813"/>
          </a:xfrm>
          <a:prstGeom prst="rect">
            <a:avLst/>
          </a:prstGeom>
          <a:noFill/>
        </p:spPr>
        <p:txBody>
          <a:bodyPr wrap="square" rtlCol="0">
            <a:spAutoFit/>
          </a:bodyPr>
          <a:lstStyle/>
          <a:p>
            <a:pPr algn="ctr">
              <a:lnSpc>
                <a:spcPts val="2000"/>
              </a:lnSpc>
            </a:pPr>
            <a:r>
              <a:rPr lang="nl-NL" sz="2400" b="1" dirty="0" err="1" smtClean="0">
                <a:solidFill>
                  <a:prstClr val="black"/>
                </a:solidFill>
                <a:effectLst>
                  <a:outerShdw blurRad="38100" dist="38100" dir="2700000" algn="tl">
                    <a:srgbClr val="000000">
                      <a:alpha val="43137"/>
                    </a:srgbClr>
                  </a:outerShdw>
                </a:effectLst>
              </a:rPr>
              <a:t>Noordrijk</a:t>
            </a:r>
            <a:r>
              <a:rPr lang="nl-NL" sz="2400" b="1" dirty="0" smtClean="0">
                <a:solidFill>
                  <a:prstClr val="black"/>
                </a:solidFill>
                <a:effectLst>
                  <a:outerShdw blurRad="38100" dist="38100" dir="2700000" algn="tl">
                    <a:srgbClr val="000000">
                      <a:alpha val="43137"/>
                    </a:srgbClr>
                  </a:outerShdw>
                </a:effectLst>
              </a:rPr>
              <a:t> (Israël)</a:t>
            </a:r>
          </a:p>
        </p:txBody>
      </p:sp>
      <p:sp>
        <p:nvSpPr>
          <p:cNvPr id="30" name="PIJL-RECHTS 29"/>
          <p:cNvSpPr/>
          <p:nvPr/>
        </p:nvSpPr>
        <p:spPr>
          <a:xfrm>
            <a:off x="12250" y="3659466"/>
            <a:ext cx="7432550" cy="1260000"/>
          </a:xfrm>
          <a:prstGeom prst="rightArrow">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31" name="Tekstvak 30"/>
          <p:cNvSpPr txBox="1"/>
          <p:nvPr/>
        </p:nvSpPr>
        <p:spPr>
          <a:xfrm>
            <a:off x="-532962" y="4151624"/>
            <a:ext cx="3805738" cy="348813"/>
          </a:xfrm>
          <a:prstGeom prst="rect">
            <a:avLst/>
          </a:prstGeom>
          <a:noFill/>
        </p:spPr>
        <p:txBody>
          <a:bodyPr wrap="square" rtlCol="0">
            <a:spAutoFit/>
          </a:bodyPr>
          <a:lstStyle/>
          <a:p>
            <a:pPr algn="ctr">
              <a:lnSpc>
                <a:spcPts val="2000"/>
              </a:lnSpc>
            </a:pPr>
            <a:r>
              <a:rPr lang="nl-NL" sz="2400" b="1" dirty="0" smtClean="0">
                <a:solidFill>
                  <a:prstClr val="black"/>
                </a:solidFill>
                <a:effectLst>
                  <a:outerShdw blurRad="38100" dist="38100" dir="2700000" algn="tl">
                    <a:srgbClr val="000000">
                      <a:alpha val="43137"/>
                    </a:srgbClr>
                  </a:outerShdw>
                </a:effectLst>
              </a:rPr>
              <a:t>Zuidrijk (</a:t>
            </a:r>
            <a:r>
              <a:rPr lang="nl-NL" sz="2400" b="1" dirty="0" err="1" smtClean="0">
                <a:solidFill>
                  <a:prstClr val="black"/>
                </a:solidFill>
                <a:effectLst>
                  <a:outerShdw blurRad="38100" dist="38100" dir="2700000" algn="tl">
                    <a:srgbClr val="000000">
                      <a:alpha val="43137"/>
                    </a:srgbClr>
                  </a:outerShdw>
                </a:effectLst>
              </a:rPr>
              <a:t>Juda</a:t>
            </a:r>
            <a:r>
              <a:rPr lang="nl-NL" sz="2400" b="1" dirty="0" smtClean="0">
                <a:solidFill>
                  <a:prstClr val="black"/>
                </a:solidFill>
                <a:effectLst>
                  <a:outerShdw blurRad="38100" dist="38100" dir="2700000" algn="tl">
                    <a:srgbClr val="000000">
                      <a:alpha val="43137"/>
                    </a:srgbClr>
                  </a:outerShdw>
                </a:effectLst>
              </a:rPr>
              <a:t>)</a:t>
            </a:r>
          </a:p>
        </p:txBody>
      </p:sp>
      <p:sp>
        <p:nvSpPr>
          <p:cNvPr id="2" name="Explosie 1 1"/>
          <p:cNvSpPr/>
          <p:nvPr/>
        </p:nvSpPr>
        <p:spPr>
          <a:xfrm>
            <a:off x="3272776" y="2034981"/>
            <a:ext cx="1133624" cy="1392220"/>
          </a:xfrm>
          <a:prstGeom prst="irregularSeal1">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ekstvak 4"/>
          <p:cNvSpPr txBox="1"/>
          <p:nvPr/>
        </p:nvSpPr>
        <p:spPr>
          <a:xfrm>
            <a:off x="3488776" y="2464413"/>
            <a:ext cx="792000" cy="523220"/>
          </a:xfrm>
          <a:prstGeom prst="rect">
            <a:avLst/>
          </a:prstGeom>
          <a:noFill/>
        </p:spPr>
        <p:txBody>
          <a:bodyPr wrap="square" rtlCol="0">
            <a:spAutoFit/>
          </a:bodyPr>
          <a:lstStyle/>
          <a:p>
            <a:r>
              <a:rPr lang="nl-NL" sz="2800" b="1" dirty="0" smtClean="0"/>
              <a:t>722</a:t>
            </a:r>
            <a:endParaRPr lang="nl-NL" sz="2800" b="1" dirty="0"/>
          </a:p>
        </p:txBody>
      </p:sp>
      <p:sp>
        <p:nvSpPr>
          <p:cNvPr id="35" name="PIJL-RECHTS 34"/>
          <p:cNvSpPr/>
          <p:nvPr/>
        </p:nvSpPr>
        <p:spPr>
          <a:xfrm>
            <a:off x="6264000" y="616643"/>
            <a:ext cx="2763520" cy="1418338"/>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36" name="Tekstvak 35"/>
          <p:cNvSpPr txBox="1"/>
          <p:nvPr/>
        </p:nvSpPr>
        <p:spPr>
          <a:xfrm>
            <a:off x="5490662" y="1064497"/>
            <a:ext cx="3536858" cy="622414"/>
          </a:xfrm>
          <a:prstGeom prst="rect">
            <a:avLst/>
          </a:prstGeom>
          <a:noFill/>
        </p:spPr>
        <p:txBody>
          <a:bodyPr wrap="square" rtlCol="0">
            <a:spAutoFit/>
          </a:bodyPr>
          <a:lstStyle/>
          <a:p>
            <a:pPr algn="ctr">
              <a:lnSpc>
                <a:spcPts val="2000"/>
              </a:lnSpc>
            </a:pPr>
            <a:r>
              <a:rPr lang="nl-NL" sz="2400" b="1" dirty="0" smtClean="0">
                <a:solidFill>
                  <a:prstClr val="black"/>
                </a:solidFill>
                <a:effectLst>
                  <a:outerShdw blurRad="38100" dist="38100" dir="2700000" algn="tl">
                    <a:srgbClr val="000000">
                      <a:alpha val="43137"/>
                    </a:srgbClr>
                  </a:outerShdw>
                </a:effectLst>
              </a:rPr>
              <a:t>Babylonische </a:t>
            </a:r>
          </a:p>
          <a:p>
            <a:pPr algn="ctr">
              <a:lnSpc>
                <a:spcPts val="2000"/>
              </a:lnSpc>
            </a:pPr>
            <a:r>
              <a:rPr lang="nl-NL" sz="2400" b="1" dirty="0" smtClean="0">
                <a:solidFill>
                  <a:prstClr val="black"/>
                </a:solidFill>
                <a:effectLst>
                  <a:outerShdw blurRad="38100" dist="38100" dir="2700000" algn="tl">
                    <a:srgbClr val="000000">
                      <a:alpha val="43137"/>
                    </a:srgbClr>
                  </a:outerShdw>
                </a:effectLst>
              </a:rPr>
              <a:t>wereldrijk</a:t>
            </a:r>
          </a:p>
        </p:txBody>
      </p:sp>
      <p:sp>
        <p:nvSpPr>
          <p:cNvPr id="37" name="Explosie 1 36"/>
          <p:cNvSpPr/>
          <p:nvPr/>
        </p:nvSpPr>
        <p:spPr>
          <a:xfrm>
            <a:off x="7444800" y="3513600"/>
            <a:ext cx="1218000" cy="1471976"/>
          </a:xfrm>
          <a:prstGeom prst="irregularSeal1">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9" name="Tekstvak 38"/>
          <p:cNvSpPr txBox="1"/>
          <p:nvPr/>
        </p:nvSpPr>
        <p:spPr>
          <a:xfrm>
            <a:off x="7657800" y="3987978"/>
            <a:ext cx="792000" cy="523220"/>
          </a:xfrm>
          <a:prstGeom prst="rect">
            <a:avLst/>
          </a:prstGeom>
          <a:noFill/>
        </p:spPr>
        <p:txBody>
          <a:bodyPr wrap="square" rtlCol="0">
            <a:spAutoFit/>
          </a:bodyPr>
          <a:lstStyle/>
          <a:p>
            <a:r>
              <a:rPr lang="nl-NL" sz="2800" b="1" dirty="0" smtClean="0"/>
              <a:t>586</a:t>
            </a:r>
            <a:endParaRPr lang="nl-NL" sz="2800" b="1" dirty="0"/>
          </a:p>
        </p:txBody>
      </p:sp>
      <p:sp>
        <p:nvSpPr>
          <p:cNvPr id="40" name="Tekstvak 39"/>
          <p:cNvSpPr txBox="1"/>
          <p:nvPr/>
        </p:nvSpPr>
        <p:spPr>
          <a:xfrm>
            <a:off x="5705519" y="642751"/>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612</a:t>
            </a:r>
          </a:p>
        </p:txBody>
      </p:sp>
    </p:spTree>
    <p:extLst>
      <p:ext uri="{BB962C8B-B14F-4D97-AF65-F5344CB8AC3E}">
        <p14:creationId xmlns:p14="http://schemas.microsoft.com/office/powerpoint/2010/main" val="3189581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PIJL-RECHTS 5"/>
          <p:cNvSpPr/>
          <p:nvPr/>
        </p:nvSpPr>
        <p:spPr>
          <a:xfrm>
            <a:off x="1" y="2665645"/>
            <a:ext cx="9132490" cy="1657867"/>
          </a:xfrm>
          <a:prstGeom prst="rightArrow">
            <a:avLst>
              <a:gd name="adj1" fmla="val 50000"/>
              <a:gd name="adj2" fmla="val 4174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2" name="PIJL-RECHTS 11"/>
          <p:cNvSpPr/>
          <p:nvPr/>
        </p:nvSpPr>
        <p:spPr>
          <a:xfrm>
            <a:off x="-11348" y="76279"/>
            <a:ext cx="3964148" cy="1198310"/>
          </a:xfrm>
          <a:prstGeom prst="rightArrow">
            <a:avLst/>
          </a:prstGeom>
          <a:solidFill>
            <a:srgbClr val="FF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6" name="Tekstvak 15"/>
          <p:cNvSpPr txBox="1"/>
          <p:nvPr/>
        </p:nvSpPr>
        <p:spPr>
          <a:xfrm>
            <a:off x="9000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586</a:t>
            </a:r>
          </a:p>
        </p:txBody>
      </p:sp>
      <p:sp>
        <p:nvSpPr>
          <p:cNvPr id="52" name="Tekstvak 51"/>
          <p:cNvSpPr txBox="1"/>
          <p:nvPr/>
        </p:nvSpPr>
        <p:spPr>
          <a:xfrm rot="17917488">
            <a:off x="619226" y="1980030"/>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Derde wegvoering</a:t>
            </a:r>
          </a:p>
        </p:txBody>
      </p:sp>
      <p:sp>
        <p:nvSpPr>
          <p:cNvPr id="53" name="Tekstvak 52"/>
          <p:cNvSpPr txBox="1"/>
          <p:nvPr/>
        </p:nvSpPr>
        <p:spPr>
          <a:xfrm rot="16705628">
            <a:off x="671240" y="3428660"/>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a:t>
            </a:r>
            <a:endParaRPr lang="nl-NL" sz="2000" dirty="0">
              <a:solidFill>
                <a:prstClr val="black"/>
              </a:solidFill>
            </a:endParaRPr>
          </a:p>
        </p:txBody>
      </p:sp>
      <p:sp>
        <p:nvSpPr>
          <p:cNvPr id="54" name="Tekstvak 53"/>
          <p:cNvSpPr txBox="1"/>
          <p:nvPr/>
        </p:nvSpPr>
        <p:spPr>
          <a:xfrm>
            <a:off x="0" y="4221317"/>
            <a:ext cx="1443600" cy="564001"/>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 </a:t>
            </a:r>
          </a:p>
          <a:p>
            <a:pPr algn="ctr">
              <a:lnSpc>
                <a:spcPts val="1800"/>
              </a:lnSpc>
            </a:pPr>
            <a:r>
              <a:rPr lang="nl-NL" sz="2000" dirty="0" smtClean="0">
                <a:solidFill>
                  <a:prstClr val="black"/>
                </a:solidFill>
              </a:rPr>
              <a:t>626-585</a:t>
            </a:r>
            <a:endParaRPr lang="nl-NL" sz="2000" dirty="0">
              <a:solidFill>
                <a:prstClr val="black"/>
              </a:solidFill>
            </a:endParaRPr>
          </a:p>
        </p:txBody>
      </p:sp>
      <p:sp>
        <p:nvSpPr>
          <p:cNvPr id="55" name="Tekstvak 54"/>
          <p:cNvSpPr txBox="1"/>
          <p:nvPr/>
        </p:nvSpPr>
        <p:spPr>
          <a:xfrm>
            <a:off x="-435795" y="543859"/>
            <a:ext cx="4471419" cy="348813"/>
          </a:xfrm>
          <a:prstGeom prst="rect">
            <a:avLst/>
          </a:prstGeom>
          <a:noFill/>
        </p:spPr>
        <p:txBody>
          <a:bodyPr wrap="square" rtlCol="0">
            <a:spAutoFit/>
          </a:bodyPr>
          <a:lstStyle/>
          <a:p>
            <a:pPr algn="ctr">
              <a:lnSpc>
                <a:spcPts val="2000"/>
              </a:lnSpc>
            </a:pPr>
            <a:r>
              <a:rPr lang="nl-NL" sz="3200" b="1" dirty="0" smtClean="0">
                <a:solidFill>
                  <a:prstClr val="black"/>
                </a:solidFill>
                <a:effectLst>
                  <a:outerShdw blurRad="38100" dist="38100" dir="2700000" algn="tl">
                    <a:srgbClr val="000000">
                      <a:alpha val="43137"/>
                    </a:srgbClr>
                  </a:outerShdw>
                </a:effectLst>
              </a:rPr>
              <a:t>Babylonische rijk</a:t>
            </a:r>
          </a:p>
        </p:txBody>
      </p:sp>
      <p:sp>
        <p:nvSpPr>
          <p:cNvPr id="57" name="Tekstvak 56"/>
          <p:cNvSpPr txBox="1"/>
          <p:nvPr/>
        </p:nvSpPr>
        <p:spPr>
          <a:xfrm rot="17917488">
            <a:off x="196688" y="1890377"/>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Tweede wegvoering</a:t>
            </a:r>
          </a:p>
        </p:txBody>
      </p:sp>
      <p:sp>
        <p:nvSpPr>
          <p:cNvPr id="58" name="Tekstvak 57"/>
          <p:cNvSpPr txBox="1"/>
          <p:nvPr/>
        </p:nvSpPr>
        <p:spPr>
          <a:xfrm rot="17917488">
            <a:off x="-155331" y="1913011"/>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Eerste wegvoering</a:t>
            </a:r>
          </a:p>
        </p:txBody>
      </p:sp>
      <p:sp>
        <p:nvSpPr>
          <p:cNvPr id="59" name="Tekstvak 58"/>
          <p:cNvSpPr txBox="1"/>
          <p:nvPr/>
        </p:nvSpPr>
        <p:spPr>
          <a:xfrm>
            <a:off x="63520" y="2678736"/>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605</a:t>
            </a:r>
          </a:p>
        </p:txBody>
      </p:sp>
      <p:sp>
        <p:nvSpPr>
          <p:cNvPr id="60" name="Tekstvak 59"/>
          <p:cNvSpPr txBox="1"/>
          <p:nvPr/>
        </p:nvSpPr>
        <p:spPr>
          <a:xfrm>
            <a:off x="4788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597</a:t>
            </a:r>
          </a:p>
        </p:txBody>
      </p:sp>
      <p:sp>
        <p:nvSpPr>
          <p:cNvPr id="13" name="Tekstvak 12"/>
          <p:cNvSpPr txBox="1"/>
          <p:nvPr/>
        </p:nvSpPr>
        <p:spPr>
          <a:xfrm rot="16742748">
            <a:off x="219028" y="3399164"/>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Ezechiël</a:t>
            </a:r>
            <a:endParaRPr lang="nl-NL" sz="2000" dirty="0">
              <a:solidFill>
                <a:prstClr val="black"/>
              </a:solidFill>
            </a:endParaRPr>
          </a:p>
        </p:txBody>
      </p:sp>
      <p:sp>
        <p:nvSpPr>
          <p:cNvPr id="14" name="Tekstvak 13"/>
          <p:cNvSpPr txBox="1"/>
          <p:nvPr/>
        </p:nvSpPr>
        <p:spPr>
          <a:xfrm>
            <a:off x="1065597" y="5318222"/>
            <a:ext cx="1605603"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800" dirty="0" smtClean="0">
                <a:solidFill>
                  <a:prstClr val="black"/>
                </a:solidFill>
              </a:rPr>
              <a:t>Ezech. 592-572</a:t>
            </a:r>
            <a:endParaRPr lang="nl-NL" sz="1800" dirty="0">
              <a:solidFill>
                <a:prstClr val="black"/>
              </a:solidFill>
            </a:endParaRPr>
          </a:p>
        </p:txBody>
      </p:sp>
      <p:sp>
        <p:nvSpPr>
          <p:cNvPr id="15" name="Tekstvak 14"/>
          <p:cNvSpPr txBox="1"/>
          <p:nvPr/>
        </p:nvSpPr>
        <p:spPr>
          <a:xfrm rot="16736691">
            <a:off x="-221701" y="3355693"/>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a:t>
            </a:r>
            <a:endParaRPr lang="nl-NL" sz="2000" dirty="0">
              <a:solidFill>
                <a:prstClr val="black"/>
              </a:solidFill>
            </a:endParaRPr>
          </a:p>
        </p:txBody>
      </p:sp>
      <p:sp>
        <p:nvSpPr>
          <p:cNvPr id="17" name="Tekstvak 16"/>
          <p:cNvSpPr txBox="1"/>
          <p:nvPr/>
        </p:nvSpPr>
        <p:spPr>
          <a:xfrm>
            <a:off x="316034" y="4903716"/>
            <a:ext cx="3953674"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 605-535</a:t>
            </a:r>
            <a:endParaRPr lang="nl-NL" sz="2000" dirty="0">
              <a:solidFill>
                <a:prstClr val="black"/>
              </a:solidFill>
            </a:endParaRPr>
          </a:p>
        </p:txBody>
      </p:sp>
    </p:spTree>
    <p:extLst>
      <p:ext uri="{BB962C8B-B14F-4D97-AF65-F5344CB8AC3E}">
        <p14:creationId xmlns:p14="http://schemas.microsoft.com/office/powerpoint/2010/main" val="27825275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PIJL-RECHTS 5"/>
          <p:cNvSpPr/>
          <p:nvPr/>
        </p:nvSpPr>
        <p:spPr>
          <a:xfrm>
            <a:off x="1" y="2665645"/>
            <a:ext cx="9132490" cy="1657867"/>
          </a:xfrm>
          <a:prstGeom prst="rightArrow">
            <a:avLst>
              <a:gd name="adj1" fmla="val 50000"/>
              <a:gd name="adj2" fmla="val 4174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2" name="PIJL-RECHTS 11"/>
          <p:cNvSpPr/>
          <p:nvPr/>
        </p:nvSpPr>
        <p:spPr>
          <a:xfrm>
            <a:off x="-11348" y="76279"/>
            <a:ext cx="3964148" cy="1198310"/>
          </a:xfrm>
          <a:prstGeom prst="rightArrow">
            <a:avLst/>
          </a:prstGeom>
          <a:solidFill>
            <a:srgbClr val="FF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6" name="Tekstvak 15"/>
          <p:cNvSpPr txBox="1"/>
          <p:nvPr/>
        </p:nvSpPr>
        <p:spPr>
          <a:xfrm>
            <a:off x="9000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586</a:t>
            </a:r>
          </a:p>
        </p:txBody>
      </p:sp>
      <p:sp>
        <p:nvSpPr>
          <p:cNvPr id="52" name="Tekstvak 51"/>
          <p:cNvSpPr txBox="1"/>
          <p:nvPr/>
        </p:nvSpPr>
        <p:spPr>
          <a:xfrm rot="17917488">
            <a:off x="619226" y="1980030"/>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Derde wegvoering</a:t>
            </a:r>
          </a:p>
        </p:txBody>
      </p:sp>
      <p:sp>
        <p:nvSpPr>
          <p:cNvPr id="53" name="Tekstvak 52"/>
          <p:cNvSpPr txBox="1"/>
          <p:nvPr/>
        </p:nvSpPr>
        <p:spPr>
          <a:xfrm rot="16705628">
            <a:off x="671240" y="3428660"/>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a:t>
            </a:r>
            <a:endParaRPr lang="nl-NL" sz="2000" dirty="0">
              <a:solidFill>
                <a:prstClr val="black"/>
              </a:solidFill>
            </a:endParaRPr>
          </a:p>
        </p:txBody>
      </p:sp>
      <p:sp>
        <p:nvSpPr>
          <p:cNvPr id="54" name="Tekstvak 53"/>
          <p:cNvSpPr txBox="1"/>
          <p:nvPr/>
        </p:nvSpPr>
        <p:spPr>
          <a:xfrm>
            <a:off x="0" y="4221317"/>
            <a:ext cx="1443600" cy="564001"/>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 </a:t>
            </a:r>
          </a:p>
          <a:p>
            <a:pPr algn="ctr">
              <a:lnSpc>
                <a:spcPts val="1800"/>
              </a:lnSpc>
            </a:pPr>
            <a:r>
              <a:rPr lang="nl-NL" sz="2000" dirty="0" smtClean="0">
                <a:solidFill>
                  <a:prstClr val="black"/>
                </a:solidFill>
              </a:rPr>
              <a:t>626-585</a:t>
            </a:r>
            <a:endParaRPr lang="nl-NL" sz="2000" dirty="0">
              <a:solidFill>
                <a:prstClr val="black"/>
              </a:solidFill>
            </a:endParaRPr>
          </a:p>
        </p:txBody>
      </p:sp>
      <p:sp>
        <p:nvSpPr>
          <p:cNvPr id="55" name="Tekstvak 54"/>
          <p:cNvSpPr txBox="1"/>
          <p:nvPr/>
        </p:nvSpPr>
        <p:spPr>
          <a:xfrm>
            <a:off x="-435795" y="543859"/>
            <a:ext cx="4471419" cy="348813"/>
          </a:xfrm>
          <a:prstGeom prst="rect">
            <a:avLst/>
          </a:prstGeom>
          <a:noFill/>
        </p:spPr>
        <p:txBody>
          <a:bodyPr wrap="square" rtlCol="0">
            <a:spAutoFit/>
          </a:bodyPr>
          <a:lstStyle/>
          <a:p>
            <a:pPr algn="ctr">
              <a:lnSpc>
                <a:spcPts val="2000"/>
              </a:lnSpc>
            </a:pPr>
            <a:r>
              <a:rPr lang="nl-NL" sz="3200" b="1" dirty="0" smtClean="0">
                <a:solidFill>
                  <a:prstClr val="black"/>
                </a:solidFill>
                <a:effectLst>
                  <a:outerShdw blurRad="38100" dist="38100" dir="2700000" algn="tl">
                    <a:srgbClr val="000000">
                      <a:alpha val="43137"/>
                    </a:srgbClr>
                  </a:outerShdw>
                </a:effectLst>
              </a:rPr>
              <a:t>Babylonische rijk</a:t>
            </a:r>
          </a:p>
        </p:txBody>
      </p:sp>
      <p:sp>
        <p:nvSpPr>
          <p:cNvPr id="57" name="Tekstvak 56"/>
          <p:cNvSpPr txBox="1"/>
          <p:nvPr/>
        </p:nvSpPr>
        <p:spPr>
          <a:xfrm rot="17917488">
            <a:off x="196688" y="1890377"/>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Tweede wegvoering</a:t>
            </a:r>
          </a:p>
        </p:txBody>
      </p:sp>
      <p:sp>
        <p:nvSpPr>
          <p:cNvPr id="58" name="Tekstvak 57"/>
          <p:cNvSpPr txBox="1"/>
          <p:nvPr/>
        </p:nvSpPr>
        <p:spPr>
          <a:xfrm rot="17917488">
            <a:off x="-155331" y="1913011"/>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Eerste wegvoering</a:t>
            </a:r>
          </a:p>
        </p:txBody>
      </p:sp>
      <p:sp>
        <p:nvSpPr>
          <p:cNvPr id="59" name="Tekstvak 58"/>
          <p:cNvSpPr txBox="1"/>
          <p:nvPr/>
        </p:nvSpPr>
        <p:spPr>
          <a:xfrm>
            <a:off x="63520" y="2678736"/>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605</a:t>
            </a:r>
          </a:p>
        </p:txBody>
      </p:sp>
      <p:sp>
        <p:nvSpPr>
          <p:cNvPr id="60" name="Tekstvak 59"/>
          <p:cNvSpPr txBox="1"/>
          <p:nvPr/>
        </p:nvSpPr>
        <p:spPr>
          <a:xfrm>
            <a:off x="4788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597</a:t>
            </a:r>
          </a:p>
        </p:txBody>
      </p:sp>
      <p:sp>
        <p:nvSpPr>
          <p:cNvPr id="13" name="Tekstvak 12"/>
          <p:cNvSpPr txBox="1"/>
          <p:nvPr/>
        </p:nvSpPr>
        <p:spPr>
          <a:xfrm rot="16742748">
            <a:off x="219028" y="3399164"/>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Ezechiël</a:t>
            </a:r>
            <a:endParaRPr lang="nl-NL" sz="2000" dirty="0">
              <a:solidFill>
                <a:prstClr val="black"/>
              </a:solidFill>
            </a:endParaRPr>
          </a:p>
        </p:txBody>
      </p:sp>
      <p:sp>
        <p:nvSpPr>
          <p:cNvPr id="14" name="Tekstvak 13"/>
          <p:cNvSpPr txBox="1"/>
          <p:nvPr/>
        </p:nvSpPr>
        <p:spPr>
          <a:xfrm>
            <a:off x="1065597" y="5318222"/>
            <a:ext cx="1605603"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800" dirty="0" smtClean="0">
                <a:solidFill>
                  <a:prstClr val="black"/>
                </a:solidFill>
              </a:rPr>
              <a:t>Ezech. 592-572</a:t>
            </a:r>
            <a:endParaRPr lang="nl-NL" sz="1800" dirty="0">
              <a:solidFill>
                <a:prstClr val="black"/>
              </a:solidFill>
            </a:endParaRPr>
          </a:p>
        </p:txBody>
      </p:sp>
      <p:sp>
        <p:nvSpPr>
          <p:cNvPr id="15" name="Tekstvak 14"/>
          <p:cNvSpPr txBox="1"/>
          <p:nvPr/>
        </p:nvSpPr>
        <p:spPr>
          <a:xfrm rot="16736691">
            <a:off x="-221701" y="3355693"/>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a:t>
            </a:r>
            <a:endParaRPr lang="nl-NL" sz="2000" dirty="0">
              <a:solidFill>
                <a:prstClr val="black"/>
              </a:solidFill>
            </a:endParaRPr>
          </a:p>
        </p:txBody>
      </p:sp>
      <p:sp>
        <p:nvSpPr>
          <p:cNvPr id="17" name="Tekstvak 16"/>
          <p:cNvSpPr txBox="1"/>
          <p:nvPr/>
        </p:nvSpPr>
        <p:spPr>
          <a:xfrm>
            <a:off x="316034" y="4903716"/>
            <a:ext cx="3953674"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 605-535</a:t>
            </a:r>
            <a:endParaRPr lang="nl-NL" sz="2000" dirty="0">
              <a:solidFill>
                <a:prstClr val="black"/>
              </a:solidFill>
            </a:endParaRPr>
          </a:p>
        </p:txBody>
      </p:sp>
      <p:sp>
        <p:nvSpPr>
          <p:cNvPr id="18" name="PIJL-RECHTS 17"/>
          <p:cNvSpPr/>
          <p:nvPr/>
        </p:nvSpPr>
        <p:spPr>
          <a:xfrm>
            <a:off x="3965177" y="63016"/>
            <a:ext cx="5178823" cy="1238829"/>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9" name="Tekstvak 18"/>
          <p:cNvSpPr txBox="1"/>
          <p:nvPr/>
        </p:nvSpPr>
        <p:spPr>
          <a:xfrm>
            <a:off x="4376369" y="538983"/>
            <a:ext cx="4060211" cy="348813"/>
          </a:xfrm>
          <a:prstGeom prst="rect">
            <a:avLst/>
          </a:prstGeom>
          <a:noFill/>
        </p:spPr>
        <p:txBody>
          <a:bodyPr wrap="square" rtlCol="0">
            <a:spAutoFit/>
          </a:bodyPr>
          <a:lstStyle/>
          <a:p>
            <a:pPr algn="ctr">
              <a:lnSpc>
                <a:spcPts val="2000"/>
              </a:lnSpc>
            </a:pPr>
            <a:r>
              <a:rPr lang="nl-NL" sz="3200" b="1" dirty="0" err="1" smtClean="0">
                <a:solidFill>
                  <a:prstClr val="black"/>
                </a:solidFill>
                <a:effectLst>
                  <a:outerShdw blurRad="38100" dist="38100" dir="2700000" algn="tl">
                    <a:srgbClr val="000000">
                      <a:alpha val="43137"/>
                    </a:srgbClr>
                  </a:outerShdw>
                </a:effectLst>
              </a:rPr>
              <a:t>Medo</a:t>
            </a:r>
            <a:r>
              <a:rPr lang="nl-NL" sz="3200" b="1" dirty="0" smtClean="0">
                <a:solidFill>
                  <a:prstClr val="black"/>
                </a:solidFill>
                <a:effectLst>
                  <a:outerShdw blurRad="38100" dist="38100" dir="2700000" algn="tl">
                    <a:srgbClr val="000000">
                      <a:alpha val="43137"/>
                    </a:srgbClr>
                  </a:outerShdw>
                </a:effectLst>
              </a:rPr>
              <a:t>-Perzische rijk</a:t>
            </a:r>
          </a:p>
        </p:txBody>
      </p:sp>
      <p:sp>
        <p:nvSpPr>
          <p:cNvPr id="2" name="Explosie 1 1"/>
          <p:cNvSpPr/>
          <p:nvPr/>
        </p:nvSpPr>
        <p:spPr>
          <a:xfrm>
            <a:off x="3472001" y="135228"/>
            <a:ext cx="1152000" cy="1036800"/>
          </a:xfrm>
          <a:prstGeom prst="irregularSeal1">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Tekstvak 2"/>
          <p:cNvSpPr txBox="1"/>
          <p:nvPr/>
        </p:nvSpPr>
        <p:spPr>
          <a:xfrm>
            <a:off x="3684599" y="402323"/>
            <a:ext cx="972349" cy="461665"/>
          </a:xfrm>
          <a:prstGeom prst="rect">
            <a:avLst/>
          </a:prstGeom>
          <a:noFill/>
        </p:spPr>
        <p:txBody>
          <a:bodyPr wrap="square" rtlCol="0">
            <a:spAutoFit/>
          </a:bodyPr>
          <a:lstStyle/>
          <a:p>
            <a:r>
              <a:rPr lang="nl-NL" sz="2400" dirty="0" smtClean="0"/>
              <a:t>539</a:t>
            </a:r>
            <a:endParaRPr lang="nl-NL" sz="2400" dirty="0"/>
          </a:p>
        </p:txBody>
      </p:sp>
    </p:spTree>
    <p:extLst>
      <p:ext uri="{BB962C8B-B14F-4D97-AF65-F5344CB8AC3E}">
        <p14:creationId xmlns:p14="http://schemas.microsoft.com/office/powerpoint/2010/main" val="25305967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descr="http://www.christipedia.nl/@api/deki/files/545/=Veroveringen_door_Cyrus_de_Grote_%252528Kores%252529_-_Perzische_Rijk_-_Access_Founda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874" t="7560" r="984" b="9794"/>
          <a:stretch/>
        </p:blipFill>
        <p:spPr bwMode="auto">
          <a:xfrm>
            <a:off x="0" y="4725"/>
            <a:ext cx="8913600" cy="5710275"/>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8856000" y="0"/>
            <a:ext cx="288000" cy="57150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505208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5509200"/>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Dit </a:t>
            </a:r>
            <a:r>
              <a:rPr lang="nl-NL" sz="3200" b="1" dirty="0">
                <a:ln w="3175">
                  <a:solidFill>
                    <a:schemeClr val="tx1"/>
                  </a:solidFill>
                </a:ln>
                <a:solidFill>
                  <a:schemeClr val="bg1"/>
                </a:solidFill>
                <a:effectLst>
                  <a:outerShdw blurRad="38100" dist="38100" dir="2700000" algn="tl">
                    <a:srgbClr val="000000">
                      <a:alpha val="43137"/>
                    </a:srgbClr>
                  </a:outerShdw>
                </a:effectLst>
              </a:rPr>
              <a:t>zegt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tegen ​Cyrus,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Zijn </a:t>
            </a:r>
            <a:r>
              <a:rPr lang="nl-NL" sz="3200" b="1" dirty="0">
                <a:ln w="3175">
                  <a:solidFill>
                    <a:schemeClr val="tx1"/>
                  </a:solidFill>
                </a:ln>
                <a:solidFill>
                  <a:schemeClr val="bg1"/>
                </a:solidFill>
                <a:effectLst>
                  <a:outerShdw blurRad="38100" dist="38100" dir="2700000" algn="tl">
                    <a:srgbClr val="000000">
                      <a:alpha val="43137"/>
                    </a:srgbClr>
                  </a:outerShdw>
                </a:effectLst>
              </a:rPr>
              <a:t>​gezalfde, die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Hij </a:t>
            </a:r>
            <a:r>
              <a:rPr lang="nl-NL" sz="3200" b="1" dirty="0">
                <a:ln w="3175">
                  <a:solidFill>
                    <a:schemeClr val="tx1"/>
                  </a:solidFill>
                </a:ln>
                <a:solidFill>
                  <a:schemeClr val="bg1"/>
                </a:solidFill>
                <a:effectLst>
                  <a:outerShdw blurRad="38100" dist="38100" dir="2700000" algn="tl">
                    <a:srgbClr val="000000">
                      <a:alpha val="43137"/>
                    </a:srgbClr>
                  </a:outerShdw>
                </a:effectLst>
              </a:rPr>
              <a:t>bij de rechterhand neemt, aan wie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Hij </a:t>
            </a:r>
            <a:r>
              <a:rPr lang="nl-NL" sz="3200" b="1" dirty="0">
                <a:ln w="3175">
                  <a:solidFill>
                    <a:schemeClr val="tx1"/>
                  </a:solidFill>
                </a:ln>
                <a:solidFill>
                  <a:schemeClr val="bg1"/>
                </a:solidFill>
                <a:effectLst>
                  <a:outerShdw blurRad="38100" dist="38100" dir="2700000" algn="tl">
                    <a:srgbClr val="000000">
                      <a:alpha val="43137"/>
                    </a:srgbClr>
                  </a:outerShdw>
                </a:effectLst>
              </a:rPr>
              <a:t>volken onderwerpt, voor wie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Hij </a:t>
            </a:r>
            <a:r>
              <a:rPr lang="nl-NL" sz="3200" b="1" dirty="0">
                <a:ln w="3175">
                  <a:solidFill>
                    <a:schemeClr val="tx1"/>
                  </a:solidFill>
                </a:ln>
                <a:solidFill>
                  <a:schemeClr val="bg1"/>
                </a:solidFill>
                <a:effectLst>
                  <a:outerShdw blurRad="38100" dist="38100" dir="2700000" algn="tl">
                    <a:srgbClr val="000000">
                      <a:alpha val="43137"/>
                    </a:srgbClr>
                  </a:outerShdw>
                </a:effectLst>
              </a:rPr>
              <a:t>koningen ontwapent, voor wie hij deuren opent – geen ​poort​ blijft gesloten: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13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ben het die ​Cyrus​ laat komen in ​gerechtigheid, steeds opnieuw baan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voor hem de weg. Hij zal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Mijn </a:t>
            </a:r>
            <a:r>
              <a:rPr lang="nl-NL" sz="3200" b="1" dirty="0">
                <a:ln w="3175">
                  <a:solidFill>
                    <a:schemeClr val="tx1"/>
                  </a:solidFill>
                </a:ln>
                <a:solidFill>
                  <a:schemeClr val="bg1"/>
                </a:solidFill>
                <a:effectLst>
                  <a:outerShdw blurRad="38100" dist="38100" dir="2700000" algn="tl">
                    <a:srgbClr val="000000">
                      <a:alpha val="43137"/>
                    </a:srgbClr>
                  </a:outerShdw>
                </a:effectLst>
              </a:rPr>
              <a:t>stad herbouwen; hij geeft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Mijn </a:t>
            </a:r>
            <a:r>
              <a:rPr lang="nl-NL" sz="3200" b="1" dirty="0">
                <a:ln w="3175">
                  <a:solidFill>
                    <a:schemeClr val="tx1"/>
                  </a:solidFill>
                </a:ln>
                <a:solidFill>
                  <a:schemeClr val="bg1"/>
                </a:solidFill>
                <a:effectLst>
                  <a:outerShdw blurRad="38100" dist="38100" dir="2700000" algn="tl">
                    <a:srgbClr val="000000">
                      <a:alpha val="43137"/>
                    </a:srgbClr>
                  </a:outerShdw>
                </a:effectLst>
              </a:rPr>
              <a:t>ballingen de vrijheid terug, zonder betaling of steekpenningen te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eisen – </a:t>
            </a:r>
            <a:r>
              <a:rPr lang="nl-NL" sz="3200" b="1" dirty="0">
                <a:ln w="3175">
                  <a:solidFill>
                    <a:schemeClr val="tx1"/>
                  </a:solidFill>
                </a:ln>
                <a:solidFill>
                  <a:schemeClr val="bg1"/>
                </a:solidFill>
                <a:effectLst>
                  <a:outerShdw blurRad="38100" dist="38100" dir="2700000" algn="tl">
                    <a:srgbClr val="000000">
                      <a:alpha val="43137"/>
                    </a:srgbClr>
                  </a:outerShdw>
                </a:effectLst>
              </a:rPr>
              <a:t>zegt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van de hemelse machten.</a:t>
            </a:r>
          </a:p>
          <a:p>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890399" y="5083176"/>
            <a:ext cx="19521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Jesaja 45</a:t>
            </a:r>
          </a:p>
        </p:txBody>
      </p:sp>
    </p:spTree>
    <p:extLst>
      <p:ext uri="{BB962C8B-B14F-4D97-AF65-F5344CB8AC3E}">
        <p14:creationId xmlns:p14="http://schemas.microsoft.com/office/powerpoint/2010/main" val="36695685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PIJL-RECHTS 5"/>
          <p:cNvSpPr/>
          <p:nvPr/>
        </p:nvSpPr>
        <p:spPr>
          <a:xfrm>
            <a:off x="1" y="2665645"/>
            <a:ext cx="9132490" cy="1657867"/>
          </a:xfrm>
          <a:prstGeom prst="rightArrow">
            <a:avLst>
              <a:gd name="adj1" fmla="val 50000"/>
              <a:gd name="adj2" fmla="val 4174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2" name="PIJL-RECHTS 11"/>
          <p:cNvSpPr/>
          <p:nvPr/>
        </p:nvSpPr>
        <p:spPr>
          <a:xfrm>
            <a:off x="-11348" y="76279"/>
            <a:ext cx="3964148" cy="1198310"/>
          </a:xfrm>
          <a:prstGeom prst="rightArrow">
            <a:avLst/>
          </a:prstGeom>
          <a:solidFill>
            <a:srgbClr val="FF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6" name="Tekstvak 15"/>
          <p:cNvSpPr txBox="1"/>
          <p:nvPr/>
        </p:nvSpPr>
        <p:spPr>
          <a:xfrm>
            <a:off x="9000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586</a:t>
            </a:r>
          </a:p>
        </p:txBody>
      </p:sp>
      <p:sp>
        <p:nvSpPr>
          <p:cNvPr id="52" name="Tekstvak 51"/>
          <p:cNvSpPr txBox="1"/>
          <p:nvPr/>
        </p:nvSpPr>
        <p:spPr>
          <a:xfrm rot="17917488">
            <a:off x="619226" y="1980030"/>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Derde wegvoering</a:t>
            </a:r>
          </a:p>
        </p:txBody>
      </p:sp>
      <p:sp>
        <p:nvSpPr>
          <p:cNvPr id="53" name="Tekstvak 52"/>
          <p:cNvSpPr txBox="1"/>
          <p:nvPr/>
        </p:nvSpPr>
        <p:spPr>
          <a:xfrm rot="16705628">
            <a:off x="671240" y="3428660"/>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a:t>
            </a:r>
            <a:endParaRPr lang="nl-NL" sz="2000" dirty="0">
              <a:solidFill>
                <a:prstClr val="black"/>
              </a:solidFill>
            </a:endParaRPr>
          </a:p>
        </p:txBody>
      </p:sp>
      <p:sp>
        <p:nvSpPr>
          <p:cNvPr id="54" name="Tekstvak 53"/>
          <p:cNvSpPr txBox="1"/>
          <p:nvPr/>
        </p:nvSpPr>
        <p:spPr>
          <a:xfrm>
            <a:off x="0" y="4221317"/>
            <a:ext cx="1443600" cy="564001"/>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 </a:t>
            </a:r>
          </a:p>
          <a:p>
            <a:pPr algn="ctr">
              <a:lnSpc>
                <a:spcPts val="1800"/>
              </a:lnSpc>
            </a:pPr>
            <a:r>
              <a:rPr lang="nl-NL" sz="2000" dirty="0" smtClean="0">
                <a:solidFill>
                  <a:prstClr val="black"/>
                </a:solidFill>
              </a:rPr>
              <a:t>626-585</a:t>
            </a:r>
            <a:endParaRPr lang="nl-NL" sz="2000" dirty="0">
              <a:solidFill>
                <a:prstClr val="black"/>
              </a:solidFill>
            </a:endParaRPr>
          </a:p>
        </p:txBody>
      </p:sp>
      <p:sp>
        <p:nvSpPr>
          <p:cNvPr id="55" name="Tekstvak 54"/>
          <p:cNvSpPr txBox="1"/>
          <p:nvPr/>
        </p:nvSpPr>
        <p:spPr>
          <a:xfrm>
            <a:off x="-435795" y="543859"/>
            <a:ext cx="4471419" cy="348813"/>
          </a:xfrm>
          <a:prstGeom prst="rect">
            <a:avLst/>
          </a:prstGeom>
          <a:noFill/>
        </p:spPr>
        <p:txBody>
          <a:bodyPr wrap="square" rtlCol="0">
            <a:spAutoFit/>
          </a:bodyPr>
          <a:lstStyle/>
          <a:p>
            <a:pPr algn="ctr">
              <a:lnSpc>
                <a:spcPts val="2000"/>
              </a:lnSpc>
            </a:pPr>
            <a:r>
              <a:rPr lang="nl-NL" sz="3200" b="1" dirty="0" smtClean="0">
                <a:solidFill>
                  <a:prstClr val="black"/>
                </a:solidFill>
                <a:effectLst>
                  <a:outerShdw blurRad="38100" dist="38100" dir="2700000" algn="tl">
                    <a:srgbClr val="000000">
                      <a:alpha val="43137"/>
                    </a:srgbClr>
                  </a:outerShdw>
                </a:effectLst>
              </a:rPr>
              <a:t>Babylonische rijk</a:t>
            </a:r>
          </a:p>
        </p:txBody>
      </p:sp>
      <p:sp>
        <p:nvSpPr>
          <p:cNvPr id="57" name="Tekstvak 56"/>
          <p:cNvSpPr txBox="1"/>
          <p:nvPr/>
        </p:nvSpPr>
        <p:spPr>
          <a:xfrm rot="17917488">
            <a:off x="196688" y="1890377"/>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Tweede wegvoering</a:t>
            </a:r>
          </a:p>
        </p:txBody>
      </p:sp>
      <p:sp>
        <p:nvSpPr>
          <p:cNvPr id="58" name="Tekstvak 57"/>
          <p:cNvSpPr txBox="1"/>
          <p:nvPr/>
        </p:nvSpPr>
        <p:spPr>
          <a:xfrm rot="17917488">
            <a:off x="-155331" y="1913011"/>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Eerste wegvoering</a:t>
            </a:r>
          </a:p>
        </p:txBody>
      </p:sp>
      <p:sp>
        <p:nvSpPr>
          <p:cNvPr id="59" name="Tekstvak 58"/>
          <p:cNvSpPr txBox="1"/>
          <p:nvPr/>
        </p:nvSpPr>
        <p:spPr>
          <a:xfrm>
            <a:off x="63520" y="2678736"/>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605</a:t>
            </a:r>
          </a:p>
        </p:txBody>
      </p:sp>
      <p:sp>
        <p:nvSpPr>
          <p:cNvPr id="60" name="Tekstvak 59"/>
          <p:cNvSpPr txBox="1"/>
          <p:nvPr/>
        </p:nvSpPr>
        <p:spPr>
          <a:xfrm>
            <a:off x="4788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597</a:t>
            </a:r>
          </a:p>
        </p:txBody>
      </p:sp>
      <p:sp>
        <p:nvSpPr>
          <p:cNvPr id="13" name="Tekstvak 12"/>
          <p:cNvSpPr txBox="1"/>
          <p:nvPr/>
        </p:nvSpPr>
        <p:spPr>
          <a:xfrm rot="16742748">
            <a:off x="219028" y="3399164"/>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Ezechiël</a:t>
            </a:r>
            <a:endParaRPr lang="nl-NL" sz="2000" dirty="0">
              <a:solidFill>
                <a:prstClr val="black"/>
              </a:solidFill>
            </a:endParaRPr>
          </a:p>
        </p:txBody>
      </p:sp>
      <p:sp>
        <p:nvSpPr>
          <p:cNvPr id="14" name="Tekstvak 13"/>
          <p:cNvSpPr txBox="1"/>
          <p:nvPr/>
        </p:nvSpPr>
        <p:spPr>
          <a:xfrm>
            <a:off x="1065597" y="5318222"/>
            <a:ext cx="1605603"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800" dirty="0" smtClean="0">
                <a:solidFill>
                  <a:prstClr val="black"/>
                </a:solidFill>
              </a:rPr>
              <a:t>Ezech. 592-572</a:t>
            </a:r>
            <a:endParaRPr lang="nl-NL" sz="1800" dirty="0">
              <a:solidFill>
                <a:prstClr val="black"/>
              </a:solidFill>
            </a:endParaRPr>
          </a:p>
        </p:txBody>
      </p:sp>
      <p:sp>
        <p:nvSpPr>
          <p:cNvPr id="15" name="Tekstvak 14"/>
          <p:cNvSpPr txBox="1"/>
          <p:nvPr/>
        </p:nvSpPr>
        <p:spPr>
          <a:xfrm rot="16736691">
            <a:off x="-221701" y="3355693"/>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a:t>
            </a:r>
            <a:endParaRPr lang="nl-NL" sz="2000" dirty="0">
              <a:solidFill>
                <a:prstClr val="black"/>
              </a:solidFill>
            </a:endParaRPr>
          </a:p>
        </p:txBody>
      </p:sp>
      <p:sp>
        <p:nvSpPr>
          <p:cNvPr id="17" name="Tekstvak 16"/>
          <p:cNvSpPr txBox="1"/>
          <p:nvPr/>
        </p:nvSpPr>
        <p:spPr>
          <a:xfrm>
            <a:off x="316034" y="4903716"/>
            <a:ext cx="3953674"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 605-535</a:t>
            </a:r>
            <a:endParaRPr lang="nl-NL" sz="2000" dirty="0">
              <a:solidFill>
                <a:prstClr val="black"/>
              </a:solidFill>
            </a:endParaRPr>
          </a:p>
        </p:txBody>
      </p:sp>
      <p:sp>
        <p:nvSpPr>
          <p:cNvPr id="18" name="PIJL-RECHTS 17"/>
          <p:cNvSpPr/>
          <p:nvPr/>
        </p:nvSpPr>
        <p:spPr>
          <a:xfrm>
            <a:off x="3965177" y="63016"/>
            <a:ext cx="5178823" cy="1238829"/>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9" name="Tekstvak 18"/>
          <p:cNvSpPr txBox="1"/>
          <p:nvPr/>
        </p:nvSpPr>
        <p:spPr>
          <a:xfrm>
            <a:off x="4376369" y="538983"/>
            <a:ext cx="4060211" cy="348813"/>
          </a:xfrm>
          <a:prstGeom prst="rect">
            <a:avLst/>
          </a:prstGeom>
          <a:noFill/>
        </p:spPr>
        <p:txBody>
          <a:bodyPr wrap="square" rtlCol="0">
            <a:spAutoFit/>
          </a:bodyPr>
          <a:lstStyle/>
          <a:p>
            <a:pPr algn="ctr">
              <a:lnSpc>
                <a:spcPts val="2000"/>
              </a:lnSpc>
            </a:pPr>
            <a:r>
              <a:rPr lang="nl-NL" sz="3200" b="1" dirty="0" err="1" smtClean="0">
                <a:solidFill>
                  <a:prstClr val="black"/>
                </a:solidFill>
                <a:effectLst>
                  <a:outerShdw blurRad="38100" dist="38100" dir="2700000" algn="tl">
                    <a:srgbClr val="000000">
                      <a:alpha val="43137"/>
                    </a:srgbClr>
                  </a:outerShdw>
                </a:effectLst>
              </a:rPr>
              <a:t>Medo</a:t>
            </a:r>
            <a:r>
              <a:rPr lang="nl-NL" sz="3200" b="1" dirty="0" smtClean="0">
                <a:solidFill>
                  <a:prstClr val="black"/>
                </a:solidFill>
                <a:effectLst>
                  <a:outerShdw blurRad="38100" dist="38100" dir="2700000" algn="tl">
                    <a:srgbClr val="000000">
                      <a:alpha val="43137"/>
                    </a:srgbClr>
                  </a:outerShdw>
                </a:effectLst>
              </a:rPr>
              <a:t>-Perzische rijk</a:t>
            </a:r>
          </a:p>
        </p:txBody>
      </p:sp>
      <p:sp>
        <p:nvSpPr>
          <p:cNvPr id="20" name="Tekstvak 19"/>
          <p:cNvSpPr txBox="1"/>
          <p:nvPr/>
        </p:nvSpPr>
        <p:spPr>
          <a:xfrm rot="17917488">
            <a:off x="3428407" y="2075529"/>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Edict van </a:t>
            </a:r>
            <a:r>
              <a:rPr lang="nl-NL" sz="1400" b="1" dirty="0" err="1" smtClean="0">
                <a:solidFill>
                  <a:prstClr val="white"/>
                </a:solidFill>
                <a:effectLst>
                  <a:outerShdw blurRad="38100" dist="38100" dir="2700000" algn="tl">
                    <a:srgbClr val="000000">
                      <a:alpha val="43137"/>
                    </a:srgbClr>
                  </a:outerShdw>
                </a:effectLst>
              </a:rPr>
              <a:t>Kores</a:t>
            </a:r>
            <a:endParaRPr lang="nl-NL" sz="1400" b="1" dirty="0" smtClean="0">
              <a:solidFill>
                <a:prstClr val="white"/>
              </a:solidFill>
              <a:effectLst>
                <a:outerShdw blurRad="38100" dist="38100" dir="2700000" algn="tl">
                  <a:srgbClr val="000000">
                    <a:alpha val="43137"/>
                  </a:srgbClr>
                </a:outerShdw>
              </a:effectLst>
            </a:endParaRPr>
          </a:p>
        </p:txBody>
      </p:sp>
      <p:sp>
        <p:nvSpPr>
          <p:cNvPr id="22" name="Tekstvak 21"/>
          <p:cNvSpPr txBox="1"/>
          <p:nvPr/>
        </p:nvSpPr>
        <p:spPr>
          <a:xfrm>
            <a:off x="3692369" y="2710189"/>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539</a:t>
            </a:r>
          </a:p>
        </p:txBody>
      </p:sp>
      <p:sp>
        <p:nvSpPr>
          <p:cNvPr id="2" name="Ovaal 1"/>
          <p:cNvSpPr/>
          <p:nvPr/>
        </p:nvSpPr>
        <p:spPr>
          <a:xfrm rot="2102751">
            <a:off x="3952116" y="1320001"/>
            <a:ext cx="708142" cy="2195508"/>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13091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6" name="Picture 2" descr="https://upload.wikimedia.org/wikipedia/commons/thumb/e/e5/Cyrus_Cylinder_front.jpg/1920px-Cyrus_Cylinder_fro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 y="0"/>
            <a:ext cx="913734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7487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PIJL-RECHTS 5"/>
          <p:cNvSpPr/>
          <p:nvPr/>
        </p:nvSpPr>
        <p:spPr>
          <a:xfrm>
            <a:off x="1" y="2665645"/>
            <a:ext cx="9132490" cy="1657867"/>
          </a:xfrm>
          <a:prstGeom prst="rightArrow">
            <a:avLst>
              <a:gd name="adj1" fmla="val 50000"/>
              <a:gd name="adj2" fmla="val 4174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2" name="PIJL-RECHTS 11"/>
          <p:cNvSpPr/>
          <p:nvPr/>
        </p:nvSpPr>
        <p:spPr>
          <a:xfrm>
            <a:off x="-11348" y="76279"/>
            <a:ext cx="3964148" cy="1198310"/>
          </a:xfrm>
          <a:prstGeom prst="rightArrow">
            <a:avLst/>
          </a:prstGeom>
          <a:solidFill>
            <a:srgbClr val="FF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6" name="Tekstvak 15"/>
          <p:cNvSpPr txBox="1"/>
          <p:nvPr/>
        </p:nvSpPr>
        <p:spPr>
          <a:xfrm>
            <a:off x="9000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586</a:t>
            </a:r>
          </a:p>
        </p:txBody>
      </p:sp>
      <p:sp>
        <p:nvSpPr>
          <p:cNvPr id="52" name="Tekstvak 51"/>
          <p:cNvSpPr txBox="1"/>
          <p:nvPr/>
        </p:nvSpPr>
        <p:spPr>
          <a:xfrm rot="17917488">
            <a:off x="619226" y="1980030"/>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Derde wegvoering</a:t>
            </a:r>
          </a:p>
        </p:txBody>
      </p:sp>
      <p:sp>
        <p:nvSpPr>
          <p:cNvPr id="53" name="Tekstvak 52"/>
          <p:cNvSpPr txBox="1"/>
          <p:nvPr/>
        </p:nvSpPr>
        <p:spPr>
          <a:xfrm rot="16705628">
            <a:off x="671240" y="3428660"/>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a:t>
            </a:r>
            <a:endParaRPr lang="nl-NL" sz="2000" dirty="0">
              <a:solidFill>
                <a:prstClr val="black"/>
              </a:solidFill>
            </a:endParaRPr>
          </a:p>
        </p:txBody>
      </p:sp>
      <p:sp>
        <p:nvSpPr>
          <p:cNvPr id="54" name="Tekstvak 53"/>
          <p:cNvSpPr txBox="1"/>
          <p:nvPr/>
        </p:nvSpPr>
        <p:spPr>
          <a:xfrm>
            <a:off x="0" y="4221317"/>
            <a:ext cx="1443600" cy="564001"/>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 </a:t>
            </a:r>
          </a:p>
          <a:p>
            <a:pPr algn="ctr">
              <a:lnSpc>
                <a:spcPts val="1800"/>
              </a:lnSpc>
            </a:pPr>
            <a:r>
              <a:rPr lang="nl-NL" sz="2000" dirty="0" smtClean="0">
                <a:solidFill>
                  <a:prstClr val="black"/>
                </a:solidFill>
              </a:rPr>
              <a:t>626-585</a:t>
            </a:r>
            <a:endParaRPr lang="nl-NL" sz="2000" dirty="0">
              <a:solidFill>
                <a:prstClr val="black"/>
              </a:solidFill>
            </a:endParaRPr>
          </a:p>
        </p:txBody>
      </p:sp>
      <p:sp>
        <p:nvSpPr>
          <p:cNvPr id="55" name="Tekstvak 54"/>
          <p:cNvSpPr txBox="1"/>
          <p:nvPr/>
        </p:nvSpPr>
        <p:spPr>
          <a:xfrm>
            <a:off x="-435795" y="543859"/>
            <a:ext cx="4471419" cy="348813"/>
          </a:xfrm>
          <a:prstGeom prst="rect">
            <a:avLst/>
          </a:prstGeom>
          <a:noFill/>
        </p:spPr>
        <p:txBody>
          <a:bodyPr wrap="square" rtlCol="0">
            <a:spAutoFit/>
          </a:bodyPr>
          <a:lstStyle/>
          <a:p>
            <a:pPr algn="ctr">
              <a:lnSpc>
                <a:spcPts val="2000"/>
              </a:lnSpc>
            </a:pPr>
            <a:r>
              <a:rPr lang="nl-NL" sz="3200" b="1" dirty="0" smtClean="0">
                <a:solidFill>
                  <a:prstClr val="black"/>
                </a:solidFill>
                <a:effectLst>
                  <a:outerShdw blurRad="38100" dist="38100" dir="2700000" algn="tl">
                    <a:srgbClr val="000000">
                      <a:alpha val="43137"/>
                    </a:srgbClr>
                  </a:outerShdw>
                </a:effectLst>
              </a:rPr>
              <a:t>Babylonische rijk</a:t>
            </a:r>
          </a:p>
        </p:txBody>
      </p:sp>
      <p:sp>
        <p:nvSpPr>
          <p:cNvPr id="57" name="Tekstvak 56"/>
          <p:cNvSpPr txBox="1"/>
          <p:nvPr/>
        </p:nvSpPr>
        <p:spPr>
          <a:xfrm rot="17917488">
            <a:off x="196688" y="1890377"/>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Tweede wegvoering</a:t>
            </a:r>
          </a:p>
        </p:txBody>
      </p:sp>
      <p:sp>
        <p:nvSpPr>
          <p:cNvPr id="58" name="Tekstvak 57"/>
          <p:cNvSpPr txBox="1"/>
          <p:nvPr/>
        </p:nvSpPr>
        <p:spPr>
          <a:xfrm rot="17917488">
            <a:off x="-155331" y="1913011"/>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Eerste wegvoering</a:t>
            </a:r>
          </a:p>
        </p:txBody>
      </p:sp>
      <p:sp>
        <p:nvSpPr>
          <p:cNvPr id="59" name="Tekstvak 58"/>
          <p:cNvSpPr txBox="1"/>
          <p:nvPr/>
        </p:nvSpPr>
        <p:spPr>
          <a:xfrm>
            <a:off x="63520" y="2678736"/>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605</a:t>
            </a:r>
          </a:p>
        </p:txBody>
      </p:sp>
      <p:sp>
        <p:nvSpPr>
          <p:cNvPr id="60" name="Tekstvak 59"/>
          <p:cNvSpPr txBox="1"/>
          <p:nvPr/>
        </p:nvSpPr>
        <p:spPr>
          <a:xfrm>
            <a:off x="4788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597</a:t>
            </a:r>
          </a:p>
        </p:txBody>
      </p:sp>
      <p:sp>
        <p:nvSpPr>
          <p:cNvPr id="13" name="Tekstvak 12"/>
          <p:cNvSpPr txBox="1"/>
          <p:nvPr/>
        </p:nvSpPr>
        <p:spPr>
          <a:xfrm rot="16742748">
            <a:off x="219028" y="3399164"/>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Ezechiël</a:t>
            </a:r>
            <a:endParaRPr lang="nl-NL" sz="2000" dirty="0">
              <a:solidFill>
                <a:prstClr val="black"/>
              </a:solidFill>
            </a:endParaRPr>
          </a:p>
        </p:txBody>
      </p:sp>
      <p:sp>
        <p:nvSpPr>
          <p:cNvPr id="14" name="Tekstvak 13"/>
          <p:cNvSpPr txBox="1"/>
          <p:nvPr/>
        </p:nvSpPr>
        <p:spPr>
          <a:xfrm>
            <a:off x="1065597" y="5318222"/>
            <a:ext cx="1605603"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800" dirty="0" smtClean="0">
                <a:solidFill>
                  <a:prstClr val="black"/>
                </a:solidFill>
              </a:rPr>
              <a:t>Ezech. 592-572</a:t>
            </a:r>
            <a:endParaRPr lang="nl-NL" sz="1800" dirty="0">
              <a:solidFill>
                <a:prstClr val="black"/>
              </a:solidFill>
            </a:endParaRPr>
          </a:p>
        </p:txBody>
      </p:sp>
      <p:sp>
        <p:nvSpPr>
          <p:cNvPr id="15" name="Tekstvak 14"/>
          <p:cNvSpPr txBox="1"/>
          <p:nvPr/>
        </p:nvSpPr>
        <p:spPr>
          <a:xfrm rot="16736691">
            <a:off x="-221701" y="3355693"/>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a:t>
            </a:r>
            <a:endParaRPr lang="nl-NL" sz="2000" dirty="0">
              <a:solidFill>
                <a:prstClr val="black"/>
              </a:solidFill>
            </a:endParaRPr>
          </a:p>
        </p:txBody>
      </p:sp>
      <p:sp>
        <p:nvSpPr>
          <p:cNvPr id="17" name="Tekstvak 16"/>
          <p:cNvSpPr txBox="1"/>
          <p:nvPr/>
        </p:nvSpPr>
        <p:spPr>
          <a:xfrm>
            <a:off x="316034" y="4903716"/>
            <a:ext cx="3953674"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 605-535</a:t>
            </a:r>
            <a:endParaRPr lang="nl-NL" sz="2000" dirty="0">
              <a:solidFill>
                <a:prstClr val="black"/>
              </a:solidFill>
            </a:endParaRPr>
          </a:p>
        </p:txBody>
      </p:sp>
      <p:sp>
        <p:nvSpPr>
          <p:cNvPr id="18" name="PIJL-RECHTS 17"/>
          <p:cNvSpPr/>
          <p:nvPr/>
        </p:nvSpPr>
        <p:spPr>
          <a:xfrm>
            <a:off x="3965177" y="63016"/>
            <a:ext cx="5178823" cy="1238829"/>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9" name="Tekstvak 18"/>
          <p:cNvSpPr txBox="1"/>
          <p:nvPr/>
        </p:nvSpPr>
        <p:spPr>
          <a:xfrm>
            <a:off x="4376369" y="538983"/>
            <a:ext cx="4060211" cy="348813"/>
          </a:xfrm>
          <a:prstGeom prst="rect">
            <a:avLst/>
          </a:prstGeom>
          <a:noFill/>
        </p:spPr>
        <p:txBody>
          <a:bodyPr wrap="square" rtlCol="0">
            <a:spAutoFit/>
          </a:bodyPr>
          <a:lstStyle/>
          <a:p>
            <a:pPr algn="ctr">
              <a:lnSpc>
                <a:spcPts val="2000"/>
              </a:lnSpc>
            </a:pPr>
            <a:r>
              <a:rPr lang="nl-NL" sz="3200" b="1" dirty="0" err="1" smtClean="0">
                <a:solidFill>
                  <a:prstClr val="black"/>
                </a:solidFill>
                <a:effectLst>
                  <a:outerShdw blurRad="38100" dist="38100" dir="2700000" algn="tl">
                    <a:srgbClr val="000000">
                      <a:alpha val="43137"/>
                    </a:srgbClr>
                  </a:outerShdw>
                </a:effectLst>
              </a:rPr>
              <a:t>Medo</a:t>
            </a:r>
            <a:r>
              <a:rPr lang="nl-NL" sz="3200" b="1" dirty="0" smtClean="0">
                <a:solidFill>
                  <a:prstClr val="black"/>
                </a:solidFill>
                <a:effectLst>
                  <a:outerShdw blurRad="38100" dist="38100" dir="2700000" algn="tl">
                    <a:srgbClr val="000000">
                      <a:alpha val="43137"/>
                    </a:srgbClr>
                  </a:outerShdw>
                </a:effectLst>
              </a:rPr>
              <a:t>-Perzische rijk</a:t>
            </a:r>
          </a:p>
        </p:txBody>
      </p:sp>
      <p:sp>
        <p:nvSpPr>
          <p:cNvPr id="20" name="Tekstvak 19"/>
          <p:cNvSpPr txBox="1"/>
          <p:nvPr/>
        </p:nvSpPr>
        <p:spPr>
          <a:xfrm rot="17917488">
            <a:off x="3428407" y="2075529"/>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Edict van </a:t>
            </a:r>
            <a:r>
              <a:rPr lang="nl-NL" sz="1400" b="1" dirty="0" err="1" smtClean="0">
                <a:solidFill>
                  <a:prstClr val="white"/>
                </a:solidFill>
                <a:effectLst>
                  <a:outerShdw blurRad="38100" dist="38100" dir="2700000" algn="tl">
                    <a:srgbClr val="000000">
                      <a:alpha val="43137"/>
                    </a:srgbClr>
                  </a:outerShdw>
                </a:effectLst>
              </a:rPr>
              <a:t>Kores</a:t>
            </a:r>
            <a:endParaRPr lang="nl-NL" sz="1400" b="1" dirty="0" smtClean="0">
              <a:solidFill>
                <a:prstClr val="white"/>
              </a:solidFill>
              <a:effectLst>
                <a:outerShdw blurRad="38100" dist="38100" dir="2700000" algn="tl">
                  <a:srgbClr val="000000">
                    <a:alpha val="43137"/>
                  </a:srgbClr>
                </a:outerShdw>
              </a:effectLst>
            </a:endParaRPr>
          </a:p>
        </p:txBody>
      </p:sp>
      <p:sp>
        <p:nvSpPr>
          <p:cNvPr id="22" name="Tekstvak 21"/>
          <p:cNvSpPr txBox="1"/>
          <p:nvPr/>
        </p:nvSpPr>
        <p:spPr>
          <a:xfrm>
            <a:off x="3692369" y="2710189"/>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539</a:t>
            </a:r>
          </a:p>
        </p:txBody>
      </p:sp>
    </p:spTree>
    <p:extLst>
      <p:ext uri="{BB962C8B-B14F-4D97-AF65-F5344CB8AC3E}">
        <p14:creationId xmlns:p14="http://schemas.microsoft.com/office/powerpoint/2010/main" val="4264625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PIJL-RECHTS 5"/>
          <p:cNvSpPr/>
          <p:nvPr/>
        </p:nvSpPr>
        <p:spPr>
          <a:xfrm>
            <a:off x="1" y="2665645"/>
            <a:ext cx="9132490" cy="1657867"/>
          </a:xfrm>
          <a:prstGeom prst="rightArrow">
            <a:avLst>
              <a:gd name="adj1" fmla="val 50000"/>
              <a:gd name="adj2" fmla="val 4174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2" name="PIJL-RECHTS 11"/>
          <p:cNvSpPr/>
          <p:nvPr/>
        </p:nvSpPr>
        <p:spPr>
          <a:xfrm>
            <a:off x="-11348" y="76279"/>
            <a:ext cx="3964148" cy="1198310"/>
          </a:xfrm>
          <a:prstGeom prst="rightArrow">
            <a:avLst/>
          </a:prstGeom>
          <a:solidFill>
            <a:srgbClr val="FF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6" name="Tekstvak 15"/>
          <p:cNvSpPr txBox="1"/>
          <p:nvPr/>
        </p:nvSpPr>
        <p:spPr>
          <a:xfrm>
            <a:off x="9000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586</a:t>
            </a:r>
          </a:p>
        </p:txBody>
      </p:sp>
      <p:sp>
        <p:nvSpPr>
          <p:cNvPr id="52" name="Tekstvak 51"/>
          <p:cNvSpPr txBox="1"/>
          <p:nvPr/>
        </p:nvSpPr>
        <p:spPr>
          <a:xfrm rot="17917488">
            <a:off x="619226" y="1980030"/>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Derde wegvoering</a:t>
            </a:r>
          </a:p>
        </p:txBody>
      </p:sp>
      <p:sp>
        <p:nvSpPr>
          <p:cNvPr id="53" name="Tekstvak 52"/>
          <p:cNvSpPr txBox="1"/>
          <p:nvPr/>
        </p:nvSpPr>
        <p:spPr>
          <a:xfrm rot="16705628">
            <a:off x="671240" y="3428660"/>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a:t>
            </a:r>
            <a:endParaRPr lang="nl-NL" sz="2000" dirty="0">
              <a:solidFill>
                <a:prstClr val="black"/>
              </a:solidFill>
            </a:endParaRPr>
          </a:p>
        </p:txBody>
      </p:sp>
      <p:sp>
        <p:nvSpPr>
          <p:cNvPr id="54" name="Tekstvak 53"/>
          <p:cNvSpPr txBox="1"/>
          <p:nvPr/>
        </p:nvSpPr>
        <p:spPr>
          <a:xfrm>
            <a:off x="0" y="4221317"/>
            <a:ext cx="1443600" cy="564001"/>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 </a:t>
            </a:r>
          </a:p>
          <a:p>
            <a:pPr algn="ctr">
              <a:lnSpc>
                <a:spcPts val="1800"/>
              </a:lnSpc>
            </a:pPr>
            <a:r>
              <a:rPr lang="nl-NL" sz="2000" dirty="0" smtClean="0">
                <a:solidFill>
                  <a:prstClr val="black"/>
                </a:solidFill>
              </a:rPr>
              <a:t>626-585</a:t>
            </a:r>
            <a:endParaRPr lang="nl-NL" sz="2000" dirty="0">
              <a:solidFill>
                <a:prstClr val="black"/>
              </a:solidFill>
            </a:endParaRPr>
          </a:p>
        </p:txBody>
      </p:sp>
      <p:sp>
        <p:nvSpPr>
          <p:cNvPr id="55" name="Tekstvak 54"/>
          <p:cNvSpPr txBox="1"/>
          <p:nvPr/>
        </p:nvSpPr>
        <p:spPr>
          <a:xfrm>
            <a:off x="-435795" y="543859"/>
            <a:ext cx="4471419" cy="348813"/>
          </a:xfrm>
          <a:prstGeom prst="rect">
            <a:avLst/>
          </a:prstGeom>
          <a:noFill/>
        </p:spPr>
        <p:txBody>
          <a:bodyPr wrap="square" rtlCol="0">
            <a:spAutoFit/>
          </a:bodyPr>
          <a:lstStyle/>
          <a:p>
            <a:pPr algn="ctr">
              <a:lnSpc>
                <a:spcPts val="2000"/>
              </a:lnSpc>
            </a:pPr>
            <a:r>
              <a:rPr lang="nl-NL" sz="3200" b="1" dirty="0" smtClean="0">
                <a:solidFill>
                  <a:prstClr val="black"/>
                </a:solidFill>
                <a:effectLst>
                  <a:outerShdw blurRad="38100" dist="38100" dir="2700000" algn="tl">
                    <a:srgbClr val="000000">
                      <a:alpha val="43137"/>
                    </a:srgbClr>
                  </a:outerShdw>
                </a:effectLst>
              </a:rPr>
              <a:t>Babylonische rijk</a:t>
            </a:r>
          </a:p>
        </p:txBody>
      </p:sp>
      <p:sp>
        <p:nvSpPr>
          <p:cNvPr id="57" name="Tekstvak 56"/>
          <p:cNvSpPr txBox="1"/>
          <p:nvPr/>
        </p:nvSpPr>
        <p:spPr>
          <a:xfrm rot="17917488">
            <a:off x="196688" y="1890377"/>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Tweede wegvoering</a:t>
            </a:r>
          </a:p>
        </p:txBody>
      </p:sp>
      <p:sp>
        <p:nvSpPr>
          <p:cNvPr id="58" name="Tekstvak 57"/>
          <p:cNvSpPr txBox="1"/>
          <p:nvPr/>
        </p:nvSpPr>
        <p:spPr>
          <a:xfrm rot="17917488">
            <a:off x="-155331" y="1913011"/>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Eerste wegvoering</a:t>
            </a:r>
          </a:p>
        </p:txBody>
      </p:sp>
      <p:sp>
        <p:nvSpPr>
          <p:cNvPr id="59" name="Tekstvak 58"/>
          <p:cNvSpPr txBox="1"/>
          <p:nvPr/>
        </p:nvSpPr>
        <p:spPr>
          <a:xfrm>
            <a:off x="63520" y="2678736"/>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605</a:t>
            </a:r>
          </a:p>
        </p:txBody>
      </p:sp>
      <p:sp>
        <p:nvSpPr>
          <p:cNvPr id="60" name="Tekstvak 59"/>
          <p:cNvSpPr txBox="1"/>
          <p:nvPr/>
        </p:nvSpPr>
        <p:spPr>
          <a:xfrm>
            <a:off x="4788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597</a:t>
            </a:r>
          </a:p>
        </p:txBody>
      </p:sp>
      <p:sp>
        <p:nvSpPr>
          <p:cNvPr id="13" name="Tekstvak 12"/>
          <p:cNvSpPr txBox="1"/>
          <p:nvPr/>
        </p:nvSpPr>
        <p:spPr>
          <a:xfrm rot="16742748">
            <a:off x="219028" y="3399164"/>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Ezechiël</a:t>
            </a:r>
            <a:endParaRPr lang="nl-NL" sz="2000" dirty="0">
              <a:solidFill>
                <a:prstClr val="black"/>
              </a:solidFill>
            </a:endParaRPr>
          </a:p>
        </p:txBody>
      </p:sp>
      <p:sp>
        <p:nvSpPr>
          <p:cNvPr id="14" name="Tekstvak 13"/>
          <p:cNvSpPr txBox="1"/>
          <p:nvPr/>
        </p:nvSpPr>
        <p:spPr>
          <a:xfrm>
            <a:off x="1065597" y="5318222"/>
            <a:ext cx="1605603"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800" dirty="0" smtClean="0">
                <a:solidFill>
                  <a:prstClr val="black"/>
                </a:solidFill>
              </a:rPr>
              <a:t>Ezech. 592-572</a:t>
            </a:r>
            <a:endParaRPr lang="nl-NL" sz="1800" dirty="0">
              <a:solidFill>
                <a:prstClr val="black"/>
              </a:solidFill>
            </a:endParaRPr>
          </a:p>
        </p:txBody>
      </p:sp>
      <p:sp>
        <p:nvSpPr>
          <p:cNvPr id="15" name="Tekstvak 14"/>
          <p:cNvSpPr txBox="1"/>
          <p:nvPr/>
        </p:nvSpPr>
        <p:spPr>
          <a:xfrm rot="16736691">
            <a:off x="-221701" y="3355693"/>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a:t>
            </a:r>
            <a:endParaRPr lang="nl-NL" sz="2000" dirty="0">
              <a:solidFill>
                <a:prstClr val="black"/>
              </a:solidFill>
            </a:endParaRPr>
          </a:p>
        </p:txBody>
      </p:sp>
      <p:sp>
        <p:nvSpPr>
          <p:cNvPr id="17" name="Tekstvak 16"/>
          <p:cNvSpPr txBox="1"/>
          <p:nvPr/>
        </p:nvSpPr>
        <p:spPr>
          <a:xfrm>
            <a:off x="316034" y="4903716"/>
            <a:ext cx="3953674"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 605-535</a:t>
            </a:r>
            <a:endParaRPr lang="nl-NL" sz="2000" dirty="0">
              <a:solidFill>
                <a:prstClr val="black"/>
              </a:solidFill>
            </a:endParaRPr>
          </a:p>
        </p:txBody>
      </p:sp>
      <p:sp>
        <p:nvSpPr>
          <p:cNvPr id="18" name="PIJL-RECHTS 17"/>
          <p:cNvSpPr/>
          <p:nvPr/>
        </p:nvSpPr>
        <p:spPr>
          <a:xfrm>
            <a:off x="3965177" y="63016"/>
            <a:ext cx="5178823" cy="1238829"/>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9" name="Tekstvak 18"/>
          <p:cNvSpPr txBox="1"/>
          <p:nvPr/>
        </p:nvSpPr>
        <p:spPr>
          <a:xfrm>
            <a:off x="4376369" y="538983"/>
            <a:ext cx="4060211" cy="348813"/>
          </a:xfrm>
          <a:prstGeom prst="rect">
            <a:avLst/>
          </a:prstGeom>
          <a:noFill/>
        </p:spPr>
        <p:txBody>
          <a:bodyPr wrap="square" rtlCol="0">
            <a:spAutoFit/>
          </a:bodyPr>
          <a:lstStyle/>
          <a:p>
            <a:pPr algn="ctr">
              <a:lnSpc>
                <a:spcPts val="2000"/>
              </a:lnSpc>
            </a:pPr>
            <a:r>
              <a:rPr lang="nl-NL" sz="3200" b="1" dirty="0" err="1" smtClean="0">
                <a:solidFill>
                  <a:prstClr val="black"/>
                </a:solidFill>
                <a:effectLst>
                  <a:outerShdw blurRad="38100" dist="38100" dir="2700000" algn="tl">
                    <a:srgbClr val="000000">
                      <a:alpha val="43137"/>
                    </a:srgbClr>
                  </a:outerShdw>
                </a:effectLst>
              </a:rPr>
              <a:t>Medo</a:t>
            </a:r>
            <a:r>
              <a:rPr lang="nl-NL" sz="3200" b="1" dirty="0" smtClean="0">
                <a:solidFill>
                  <a:prstClr val="black"/>
                </a:solidFill>
                <a:effectLst>
                  <a:outerShdw blurRad="38100" dist="38100" dir="2700000" algn="tl">
                    <a:srgbClr val="000000">
                      <a:alpha val="43137"/>
                    </a:srgbClr>
                  </a:outerShdw>
                </a:effectLst>
              </a:rPr>
              <a:t>-Perzische rijk</a:t>
            </a:r>
          </a:p>
        </p:txBody>
      </p:sp>
      <p:sp>
        <p:nvSpPr>
          <p:cNvPr id="20" name="Tekstvak 19"/>
          <p:cNvSpPr txBox="1"/>
          <p:nvPr/>
        </p:nvSpPr>
        <p:spPr>
          <a:xfrm rot="17917488">
            <a:off x="3428407" y="2075529"/>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Edict van </a:t>
            </a:r>
            <a:r>
              <a:rPr lang="nl-NL" sz="1400" b="1" dirty="0" err="1" smtClean="0">
                <a:solidFill>
                  <a:prstClr val="white"/>
                </a:solidFill>
                <a:effectLst>
                  <a:outerShdw blurRad="38100" dist="38100" dir="2700000" algn="tl">
                    <a:srgbClr val="000000">
                      <a:alpha val="43137"/>
                    </a:srgbClr>
                  </a:outerShdw>
                </a:effectLst>
              </a:rPr>
              <a:t>Kores</a:t>
            </a:r>
            <a:endParaRPr lang="nl-NL" sz="1400" b="1" dirty="0" smtClean="0">
              <a:solidFill>
                <a:prstClr val="white"/>
              </a:solidFill>
              <a:effectLst>
                <a:outerShdw blurRad="38100" dist="38100" dir="2700000" algn="tl">
                  <a:srgbClr val="000000">
                    <a:alpha val="43137"/>
                  </a:srgbClr>
                </a:outerShdw>
              </a:effectLst>
            </a:endParaRPr>
          </a:p>
        </p:txBody>
      </p:sp>
      <p:sp>
        <p:nvSpPr>
          <p:cNvPr id="22" name="Tekstvak 21"/>
          <p:cNvSpPr txBox="1"/>
          <p:nvPr/>
        </p:nvSpPr>
        <p:spPr>
          <a:xfrm>
            <a:off x="3692369" y="2710189"/>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539</a:t>
            </a:r>
          </a:p>
        </p:txBody>
      </p:sp>
      <p:sp>
        <p:nvSpPr>
          <p:cNvPr id="21" name="Tekstvak 20"/>
          <p:cNvSpPr txBox="1"/>
          <p:nvPr/>
        </p:nvSpPr>
        <p:spPr>
          <a:xfrm>
            <a:off x="4000662" y="4481350"/>
            <a:ext cx="1471338"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600" dirty="0" smtClean="0">
                <a:solidFill>
                  <a:prstClr val="black"/>
                </a:solidFill>
              </a:rPr>
              <a:t>Ezr.1-6 538-516</a:t>
            </a:r>
            <a:endParaRPr lang="nl-NL" sz="1600" dirty="0">
              <a:solidFill>
                <a:prstClr val="black"/>
              </a:solidFill>
            </a:endParaRPr>
          </a:p>
        </p:txBody>
      </p:sp>
      <p:sp>
        <p:nvSpPr>
          <p:cNvPr id="2" name="Ovaal 1"/>
          <p:cNvSpPr/>
          <p:nvPr/>
        </p:nvSpPr>
        <p:spPr>
          <a:xfrm>
            <a:off x="3852000" y="4221317"/>
            <a:ext cx="1987200" cy="84028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369645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3046988"/>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In </a:t>
            </a:r>
            <a:r>
              <a:rPr lang="nl-NL" sz="3200" b="1" dirty="0">
                <a:ln w="3175">
                  <a:solidFill>
                    <a:schemeClr val="tx1"/>
                  </a:solidFill>
                </a:ln>
                <a:solidFill>
                  <a:schemeClr val="bg1"/>
                </a:solidFill>
                <a:effectLst>
                  <a:outerShdw blurRad="38100" dist="38100" dir="2700000" algn="tl">
                    <a:srgbClr val="000000">
                      <a:alpha val="43137"/>
                    </a:srgbClr>
                  </a:outerShdw>
                </a:effectLst>
              </a:rPr>
              <a:t>het eerste regeringsjaar van ​Cyrus, de ​koning​ van Perzië, ging in vervulling wat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​Jeremia​ had laten aankondigen. Hij zette de ​koning​ ertoe aan om in zijn hele koninkrijk mondeling en ook schriftelijk het volgende besluit bekend te laten maken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890399" y="5083176"/>
            <a:ext cx="19521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Ezra 1</a:t>
            </a:r>
          </a:p>
        </p:txBody>
      </p:sp>
    </p:spTree>
    <p:extLst>
      <p:ext uri="{BB962C8B-B14F-4D97-AF65-F5344CB8AC3E}">
        <p14:creationId xmlns:p14="http://schemas.microsoft.com/office/powerpoint/2010/main" val="18258925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4524315"/>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2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‘Dit </a:t>
            </a:r>
            <a:r>
              <a:rPr lang="nl-NL" sz="3200" b="1" dirty="0">
                <a:ln w="3175">
                  <a:solidFill>
                    <a:schemeClr val="tx1"/>
                  </a:solidFill>
                </a:ln>
                <a:solidFill>
                  <a:schemeClr val="bg1"/>
                </a:solidFill>
                <a:effectLst>
                  <a:outerShdw blurRad="38100" dist="38100" dir="2700000" algn="tl">
                    <a:srgbClr val="000000">
                      <a:alpha val="43137"/>
                    </a:srgbClr>
                  </a:outerShdw>
                </a:effectLst>
              </a:rPr>
              <a:t>zegt ​Cyrus, de ​koning​ van Perzië: Alle koninkrijken van de aarde heeft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de God van de hemel, mij gegeven. Hij heeft mij opgedragen om voor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Hem </a:t>
            </a:r>
            <a:r>
              <a:rPr lang="nl-NL" sz="3200" b="1" dirty="0">
                <a:ln w="3175">
                  <a:solidFill>
                    <a:schemeClr val="tx1"/>
                  </a:solidFill>
                </a:ln>
                <a:solidFill>
                  <a:schemeClr val="bg1"/>
                </a:solidFill>
                <a:effectLst>
                  <a:outerShdw blurRad="38100" dist="38100" dir="2700000" algn="tl">
                    <a:srgbClr val="000000">
                      <a:alpha val="43137"/>
                    </a:srgbClr>
                  </a:outerShdw>
                </a:effectLst>
              </a:rPr>
              <a:t>een tempel te bouwen in ​Jeruzalem, een stad in </a:t>
            </a:r>
            <a:r>
              <a:rPr lang="nl-NL" sz="3200" b="1" dirty="0" err="1">
                <a:ln w="3175">
                  <a:solidFill>
                    <a:schemeClr val="tx1"/>
                  </a:solidFill>
                </a:ln>
                <a:solidFill>
                  <a:schemeClr val="bg1"/>
                </a:solidFill>
                <a:effectLst>
                  <a:outerShdw blurRad="38100" dist="38100" dir="2700000" algn="tl">
                    <a:srgbClr val="000000">
                      <a:alpha val="43137"/>
                    </a:srgbClr>
                  </a:outerShdw>
                </a:effectLst>
              </a:rPr>
              <a:t>Juda</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3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Laten </a:t>
            </a:r>
            <a:r>
              <a:rPr lang="nl-NL" sz="3200" b="1" dirty="0">
                <a:ln w="3175">
                  <a:solidFill>
                    <a:schemeClr val="tx1"/>
                  </a:solidFill>
                </a:ln>
                <a:solidFill>
                  <a:schemeClr val="bg1"/>
                </a:solidFill>
                <a:effectLst>
                  <a:outerShdw blurRad="38100" dist="38100" dir="2700000" algn="tl">
                    <a:srgbClr val="000000">
                      <a:alpha val="43137"/>
                    </a:srgbClr>
                  </a:outerShdw>
                </a:effectLst>
              </a:rPr>
              <a:t>al diegenen onder u die tot zijn volk behoren, zich met de hulp van hun God naar ​Jeruzalem​ in </a:t>
            </a:r>
            <a:r>
              <a:rPr lang="nl-NL" sz="3200" b="1" dirty="0" err="1">
                <a:ln w="3175">
                  <a:solidFill>
                    <a:schemeClr val="tx1"/>
                  </a:solidFill>
                </a:ln>
                <a:solidFill>
                  <a:schemeClr val="bg1"/>
                </a:solidFill>
                <a:effectLst>
                  <a:outerShdw blurRad="38100" dist="38100" dir="2700000" algn="tl">
                    <a:srgbClr val="000000">
                      <a:alpha val="43137"/>
                    </a:srgbClr>
                  </a:outerShdw>
                </a:effectLst>
              </a:rPr>
              <a:t>Juda</a:t>
            </a:r>
            <a:r>
              <a:rPr lang="nl-NL" sz="3200" b="1" dirty="0">
                <a:ln w="3175">
                  <a:solidFill>
                    <a:schemeClr val="tx1"/>
                  </a:solidFill>
                </a:ln>
                <a:solidFill>
                  <a:schemeClr val="bg1"/>
                </a:solidFill>
                <a:effectLst>
                  <a:outerShdw blurRad="38100" dist="38100" dir="2700000" algn="tl">
                    <a:srgbClr val="000000">
                      <a:alpha val="43137"/>
                    </a:srgbClr>
                  </a:outerShdw>
                </a:effectLst>
              </a:rPr>
              <a:t> begeven om er de tempel van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weer op te bouwen, de God van Israël, de God die in ​Jeruzalem​ woont. </a:t>
            </a:r>
          </a:p>
        </p:txBody>
      </p:sp>
      <p:sp>
        <p:nvSpPr>
          <p:cNvPr id="4" name="Tekstvak 4"/>
          <p:cNvSpPr txBox="1">
            <a:spLocks noChangeArrowheads="1"/>
          </p:cNvSpPr>
          <p:nvPr/>
        </p:nvSpPr>
        <p:spPr bwMode="auto">
          <a:xfrm>
            <a:off x="6890399" y="5083176"/>
            <a:ext cx="19521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Ezra 1</a:t>
            </a:r>
          </a:p>
        </p:txBody>
      </p:sp>
    </p:spTree>
    <p:extLst>
      <p:ext uri="{BB962C8B-B14F-4D97-AF65-F5344CB8AC3E}">
        <p14:creationId xmlns:p14="http://schemas.microsoft.com/office/powerpoint/2010/main" val="3903867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70464" y="212702"/>
            <a:ext cx="8614336" cy="4031873"/>
          </a:xfrm>
          <a:prstGeom prst="rect">
            <a:avLst/>
          </a:prstGeom>
          <a:noFill/>
        </p:spPr>
        <p:txBody>
          <a:bodyPr wrap="square" rtlCol="0">
            <a:spAutoFit/>
          </a:bodyPr>
          <a:lstStyle/>
          <a:p>
            <a:r>
              <a:rPr lang="nl-NL" sz="3200" b="1" baseline="30000" dirty="0" smtClean="0">
                <a:ln w="3175">
                  <a:solidFill>
                    <a:prstClr val="black"/>
                  </a:solidFill>
                </a:ln>
                <a:solidFill>
                  <a:prstClr val="white"/>
                </a:solidFill>
                <a:effectLst>
                  <a:outerShdw blurRad="38100" dist="38100" dir="2700000" algn="tl">
                    <a:srgbClr val="000000">
                      <a:alpha val="43137"/>
                    </a:srgbClr>
                  </a:outerShdw>
                </a:effectLst>
              </a:rPr>
              <a:t>8 </a:t>
            </a:r>
            <a:r>
              <a:rPr lang="nl-NL" sz="3200" b="1" dirty="0" smtClean="0">
                <a:ln w="3175">
                  <a:solidFill>
                    <a:prstClr val="black"/>
                  </a:solidFill>
                </a:ln>
                <a:solidFill>
                  <a:prstClr val="white"/>
                </a:solidFill>
                <a:effectLst>
                  <a:outerShdw blurRad="38100" dist="38100" dir="2700000" algn="tl">
                    <a:srgbClr val="000000">
                      <a:alpha val="43137"/>
                    </a:srgbClr>
                  </a:outerShdw>
                </a:effectLst>
              </a:rPr>
              <a:t>Op </a:t>
            </a:r>
            <a:r>
              <a:rPr lang="nl-NL" sz="3200" b="1" dirty="0">
                <a:ln w="3175">
                  <a:solidFill>
                    <a:prstClr val="black"/>
                  </a:solidFill>
                </a:ln>
                <a:solidFill>
                  <a:prstClr val="white"/>
                </a:solidFill>
                <a:effectLst>
                  <a:outerShdw blurRad="38100" dist="38100" dir="2700000" algn="tl">
                    <a:srgbClr val="000000">
                      <a:alpha val="43137"/>
                    </a:srgbClr>
                  </a:outerShdw>
                </a:effectLst>
              </a:rPr>
              <a:t>de zevende dag van de vijfde maand, in het negentiende </a:t>
            </a:r>
            <a:r>
              <a:rPr lang="nl-NL" sz="3200" b="1" dirty="0" smtClean="0">
                <a:ln w="3175">
                  <a:solidFill>
                    <a:prstClr val="black"/>
                  </a:solidFill>
                </a:ln>
                <a:solidFill>
                  <a:prstClr val="white"/>
                </a:solidFill>
                <a:effectLst>
                  <a:outerShdw blurRad="38100" dist="38100" dir="2700000" algn="tl">
                    <a:srgbClr val="000000">
                      <a:alpha val="43137"/>
                    </a:srgbClr>
                  </a:outerShdw>
                </a:effectLst>
              </a:rPr>
              <a:t>regeringsjaar van koning</a:t>
            </a:r>
          </a:p>
          <a:p>
            <a:r>
              <a:rPr lang="nl-NL" sz="3200" b="1" dirty="0" smtClean="0">
                <a:ln w="3175">
                  <a:solidFill>
                    <a:prstClr val="black"/>
                  </a:solidFill>
                </a:ln>
                <a:solidFill>
                  <a:prstClr val="white"/>
                </a:solidFill>
                <a:effectLst>
                  <a:outerShdw blurRad="38100" dist="38100" dir="2700000" algn="tl">
                    <a:srgbClr val="000000">
                      <a:alpha val="43137"/>
                    </a:srgbClr>
                  </a:outerShdw>
                </a:effectLst>
              </a:rPr>
              <a:t>​</a:t>
            </a:r>
            <a:r>
              <a:rPr lang="nl-NL" sz="3200" b="1" dirty="0" err="1">
                <a:ln w="3175">
                  <a:solidFill>
                    <a:prstClr val="black"/>
                  </a:solidFill>
                </a:ln>
                <a:solidFill>
                  <a:prstClr val="white"/>
                </a:solidFill>
                <a:effectLst>
                  <a:outerShdw blurRad="38100" dist="38100" dir="2700000" algn="tl">
                    <a:srgbClr val="000000">
                      <a:alpha val="43137"/>
                    </a:srgbClr>
                  </a:outerShdw>
                </a:effectLst>
              </a:rPr>
              <a:t>Nebukadnessar</a:t>
            </a:r>
            <a:r>
              <a:rPr lang="nl-NL" sz="3200" b="1" dirty="0">
                <a:ln w="3175">
                  <a:solidFill>
                    <a:prstClr val="black"/>
                  </a:solidFill>
                </a:ln>
                <a:solidFill>
                  <a:prstClr val="white"/>
                </a:solidFill>
                <a:effectLst>
                  <a:outerShdw blurRad="38100" dist="38100" dir="2700000" algn="tl">
                    <a:srgbClr val="000000">
                      <a:alpha val="43137"/>
                    </a:srgbClr>
                  </a:outerShdw>
                </a:effectLst>
              </a:rPr>
              <a:t>​ van ​Babylonië, trok diens dienaar </a:t>
            </a:r>
            <a:r>
              <a:rPr lang="nl-NL" sz="3200" b="1" dirty="0" err="1">
                <a:ln w="3175">
                  <a:solidFill>
                    <a:prstClr val="black"/>
                  </a:solidFill>
                </a:ln>
                <a:solidFill>
                  <a:prstClr val="white"/>
                </a:solidFill>
                <a:effectLst>
                  <a:outerShdw blurRad="38100" dist="38100" dir="2700000" algn="tl">
                    <a:srgbClr val="000000">
                      <a:alpha val="43137"/>
                    </a:srgbClr>
                  </a:outerShdw>
                </a:effectLst>
              </a:rPr>
              <a:t>Nebuzaradan</a:t>
            </a:r>
            <a:r>
              <a:rPr lang="nl-NL" sz="3200" b="1" dirty="0">
                <a:ln w="3175">
                  <a:solidFill>
                    <a:prstClr val="black"/>
                  </a:solidFill>
                </a:ln>
                <a:solidFill>
                  <a:prstClr val="white"/>
                </a:solidFill>
                <a:effectLst>
                  <a:outerShdw blurRad="38100" dist="38100" dir="2700000" algn="tl">
                    <a:srgbClr val="000000">
                      <a:alpha val="43137"/>
                    </a:srgbClr>
                  </a:outerShdw>
                </a:effectLst>
              </a:rPr>
              <a:t>, de commandant van zijn lijfwacht, ​Jeruzalem​ binnen. </a:t>
            </a:r>
            <a:r>
              <a:rPr lang="nl-NL" sz="3200" b="1" baseline="30000" dirty="0" smtClean="0">
                <a:ln w="3175">
                  <a:solidFill>
                    <a:prstClr val="black"/>
                  </a:solidFill>
                </a:ln>
                <a:solidFill>
                  <a:prstClr val="white"/>
                </a:solidFill>
                <a:effectLst>
                  <a:outerShdw blurRad="38100" dist="38100" dir="2700000" algn="tl">
                    <a:srgbClr val="000000">
                      <a:alpha val="43137"/>
                    </a:srgbClr>
                  </a:outerShdw>
                </a:effectLst>
              </a:rPr>
              <a:t>9 </a:t>
            </a:r>
            <a:r>
              <a:rPr lang="nl-NL" sz="3200" b="1" dirty="0" smtClean="0">
                <a:ln w="3175">
                  <a:solidFill>
                    <a:prstClr val="black"/>
                  </a:solidFill>
                </a:ln>
                <a:solidFill>
                  <a:prstClr val="white"/>
                </a:solidFill>
                <a:effectLst>
                  <a:outerShdw blurRad="38100" dist="38100" dir="2700000" algn="tl">
                    <a:srgbClr val="000000">
                      <a:alpha val="43137"/>
                    </a:srgbClr>
                  </a:outerShdw>
                </a:effectLst>
              </a:rPr>
              <a:t>Hij </a:t>
            </a:r>
            <a:r>
              <a:rPr lang="nl-NL" sz="3200" b="1" dirty="0">
                <a:ln w="3175">
                  <a:solidFill>
                    <a:prstClr val="black"/>
                  </a:solidFill>
                </a:ln>
                <a:solidFill>
                  <a:prstClr val="white"/>
                </a:solidFill>
                <a:effectLst>
                  <a:outerShdw blurRad="38100" dist="38100" dir="2700000" algn="tl">
                    <a:srgbClr val="000000">
                      <a:alpha val="43137"/>
                    </a:srgbClr>
                  </a:outerShdw>
                </a:effectLst>
              </a:rPr>
              <a:t>stak de tempel van de </a:t>
            </a:r>
            <a:r>
              <a:rPr lang="nl-NL" sz="3200" b="1" cap="small" dirty="0">
                <a:ln w="3175">
                  <a:solidFill>
                    <a:prstClr val="black"/>
                  </a:solidFill>
                </a:ln>
                <a:solidFill>
                  <a:prstClr val="white"/>
                </a:solidFill>
                <a:effectLst>
                  <a:outerShdw blurRad="38100" dist="38100" dir="2700000" algn="tl">
                    <a:srgbClr val="000000">
                      <a:alpha val="43137"/>
                    </a:srgbClr>
                  </a:outerShdw>
                </a:effectLst>
              </a:rPr>
              <a:t>HEER</a:t>
            </a:r>
            <a:r>
              <a:rPr lang="nl-NL" sz="3200" b="1" dirty="0">
                <a:ln w="3175">
                  <a:solidFill>
                    <a:prstClr val="black"/>
                  </a:solidFill>
                </a:ln>
                <a:solidFill>
                  <a:prstClr val="white"/>
                </a:solidFill>
                <a:effectLst>
                  <a:outerShdw blurRad="38100" dist="38100" dir="2700000" algn="tl">
                    <a:srgbClr val="000000">
                      <a:alpha val="43137"/>
                    </a:srgbClr>
                  </a:outerShdw>
                </a:effectLst>
              </a:rPr>
              <a:t> in brand, en ook het koninklijk paleis en alle andere ​huizen​ van ​Jeruzalem; alle ​huizen​ van de welgestelden gingen in vlammen op. </a:t>
            </a:r>
          </a:p>
        </p:txBody>
      </p:sp>
      <p:sp>
        <p:nvSpPr>
          <p:cNvPr id="3" name="Tekstvak 2"/>
          <p:cNvSpPr txBox="1">
            <a:spLocks noChangeArrowheads="1"/>
          </p:cNvSpPr>
          <p:nvPr/>
        </p:nvSpPr>
        <p:spPr bwMode="auto">
          <a:xfrm>
            <a:off x="7171200" y="5147976"/>
            <a:ext cx="17649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2 Kon. 25</a:t>
            </a:r>
          </a:p>
        </p:txBody>
      </p:sp>
    </p:spTree>
    <p:extLst>
      <p:ext uri="{BB962C8B-B14F-4D97-AF65-F5344CB8AC3E}">
        <p14:creationId xmlns:p14="http://schemas.microsoft.com/office/powerpoint/2010/main" val="4967131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5509200"/>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4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Allen </a:t>
            </a:r>
            <a:r>
              <a:rPr lang="nl-NL" sz="3200" b="1" dirty="0">
                <a:ln w="3175">
                  <a:solidFill>
                    <a:schemeClr val="tx1"/>
                  </a:solidFill>
                </a:ln>
                <a:solidFill>
                  <a:schemeClr val="bg1"/>
                </a:solidFill>
                <a:effectLst>
                  <a:outerShdw blurRad="38100" dist="38100" dir="2700000" algn="tl">
                    <a:srgbClr val="000000">
                      <a:alpha val="43137"/>
                    </a:srgbClr>
                  </a:outerShdw>
                </a:effectLst>
              </a:rPr>
              <a:t>die hier nog als ​vreemdeling​ verblijven, waar zij zich ook mogen bevinden, dienen van hun medeburgers ondersteuning te krijgen in de vorm van zilver, goud, goederen en ​vee. Dit komt boven op de vrijwillige gaven voor de tempel van de God die in ​Jeruzalem​ woont</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5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De </a:t>
            </a:r>
            <a:r>
              <a:rPr lang="nl-NL" sz="3200" b="1" dirty="0">
                <a:ln w="3175">
                  <a:solidFill>
                    <a:schemeClr val="tx1"/>
                  </a:solidFill>
                </a:ln>
                <a:solidFill>
                  <a:schemeClr val="bg1"/>
                </a:solidFill>
                <a:effectLst>
                  <a:outerShdw blurRad="38100" dist="38100" dir="2700000" algn="tl">
                    <a:srgbClr val="000000">
                      <a:alpha val="43137"/>
                    </a:srgbClr>
                  </a:outerShdw>
                </a:effectLst>
              </a:rPr>
              <a:t>familiehoofden van de stammen </a:t>
            </a:r>
            <a:r>
              <a:rPr lang="nl-NL" sz="3200" b="1" dirty="0" err="1">
                <a:ln w="3175">
                  <a:solidFill>
                    <a:schemeClr val="tx1"/>
                  </a:solidFill>
                </a:ln>
                <a:solidFill>
                  <a:schemeClr val="bg1"/>
                </a:solidFill>
                <a:effectLst>
                  <a:outerShdw blurRad="38100" dist="38100" dir="2700000" algn="tl">
                    <a:srgbClr val="000000">
                      <a:alpha val="43137"/>
                    </a:srgbClr>
                  </a:outerShdw>
                </a:effectLst>
              </a:rPr>
              <a:t>Juda</a:t>
            </a:r>
            <a:r>
              <a:rPr lang="nl-NL" sz="3200" b="1" dirty="0">
                <a:ln w="3175">
                  <a:solidFill>
                    <a:schemeClr val="tx1"/>
                  </a:solidFill>
                </a:ln>
                <a:solidFill>
                  <a:schemeClr val="bg1"/>
                </a:solidFill>
                <a:effectLst>
                  <a:outerShdw blurRad="38100" dist="38100" dir="2700000" algn="tl">
                    <a:srgbClr val="000000">
                      <a:alpha val="43137"/>
                    </a:srgbClr>
                  </a:outerShdw>
                </a:effectLst>
              </a:rPr>
              <a:t> en Benjamin, de ​priesters​ en de ​Levieten, allen die God daartoe aanzette, maakten zich gereed om naar ​Jeruzalem​ te vertrekken en te beginnen met de bouw van de tempel van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a:t>
            </a:r>
          </a:p>
        </p:txBody>
      </p:sp>
      <p:sp>
        <p:nvSpPr>
          <p:cNvPr id="4" name="Tekstvak 4"/>
          <p:cNvSpPr txBox="1">
            <a:spLocks noChangeArrowheads="1"/>
          </p:cNvSpPr>
          <p:nvPr/>
        </p:nvSpPr>
        <p:spPr bwMode="auto">
          <a:xfrm>
            <a:off x="6890399" y="5083176"/>
            <a:ext cx="19521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Ezra 1</a:t>
            </a:r>
          </a:p>
        </p:txBody>
      </p:sp>
    </p:spTree>
    <p:extLst>
      <p:ext uri="{BB962C8B-B14F-4D97-AF65-F5344CB8AC3E}">
        <p14:creationId xmlns:p14="http://schemas.microsoft.com/office/powerpoint/2010/main" val="1877351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4031873"/>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6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Al </a:t>
            </a:r>
            <a:r>
              <a:rPr lang="nl-NL" sz="3200" b="1" dirty="0">
                <a:ln w="3175">
                  <a:solidFill>
                    <a:schemeClr val="tx1"/>
                  </a:solidFill>
                </a:ln>
                <a:solidFill>
                  <a:schemeClr val="bg1"/>
                </a:solidFill>
                <a:effectLst>
                  <a:outerShdw blurRad="38100" dist="38100" dir="2700000" algn="tl">
                    <a:srgbClr val="000000">
                      <a:alpha val="43137"/>
                    </a:srgbClr>
                  </a:outerShdw>
                </a:effectLst>
              </a:rPr>
              <a:t>hun buren ondersteunden hen met voorwerpen van zilver en goud, met goederen, ​vee​ en kostbare geschenken, nog afgezien van wat vrijwillig aangeboden werd.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7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Koning</a:t>
            </a:r>
            <a:r>
              <a:rPr lang="nl-NL" sz="3200" b="1" dirty="0">
                <a:ln w="3175">
                  <a:solidFill>
                    <a:schemeClr val="tx1"/>
                  </a:solidFill>
                </a:ln>
                <a:solidFill>
                  <a:schemeClr val="bg1"/>
                </a:solidFill>
                <a:effectLst>
                  <a:outerShdw blurRad="38100" dist="38100" dir="2700000" algn="tl">
                    <a:srgbClr val="000000">
                      <a:alpha val="43137"/>
                    </a:srgbClr>
                  </a:outerShdw>
                </a:effectLst>
              </a:rPr>
              <a:t>​ ​Cyrus​ van Perzië gaf de voorwerpen vrij die uit de tempel van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afkomstig waren en die ​</a:t>
            </a:r>
            <a:r>
              <a:rPr lang="nl-NL" sz="3200" b="1" dirty="0" err="1">
                <a:ln w="3175">
                  <a:solidFill>
                    <a:schemeClr val="tx1"/>
                  </a:solidFill>
                </a:ln>
                <a:solidFill>
                  <a:schemeClr val="bg1"/>
                </a:solidFill>
                <a:effectLst>
                  <a:outerShdw blurRad="38100" dist="38100" dir="2700000" algn="tl">
                    <a:srgbClr val="000000">
                      <a:alpha val="43137"/>
                    </a:srgbClr>
                  </a:outerShdw>
                </a:effectLst>
              </a:rPr>
              <a:t>Nebukadnessar</a:t>
            </a:r>
            <a:r>
              <a:rPr lang="nl-NL" sz="3200" b="1" dirty="0">
                <a:ln w="3175">
                  <a:solidFill>
                    <a:schemeClr val="tx1"/>
                  </a:solidFill>
                </a:ln>
                <a:solidFill>
                  <a:schemeClr val="bg1"/>
                </a:solidFill>
                <a:effectLst>
                  <a:outerShdw blurRad="38100" dist="38100" dir="2700000" algn="tl">
                    <a:srgbClr val="000000">
                      <a:alpha val="43137"/>
                    </a:srgbClr>
                  </a:outerShdw>
                </a:effectLst>
              </a:rPr>
              <a:t>​ uit ​Jeruzalem​ had meegenomen en in de tempel van zijn eigen god had neergezet. </a:t>
            </a:r>
          </a:p>
        </p:txBody>
      </p:sp>
      <p:sp>
        <p:nvSpPr>
          <p:cNvPr id="4" name="Tekstvak 4"/>
          <p:cNvSpPr txBox="1">
            <a:spLocks noChangeArrowheads="1"/>
          </p:cNvSpPr>
          <p:nvPr/>
        </p:nvSpPr>
        <p:spPr bwMode="auto">
          <a:xfrm>
            <a:off x="6890399" y="5083176"/>
            <a:ext cx="19521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Ezra 1</a:t>
            </a:r>
          </a:p>
        </p:txBody>
      </p:sp>
    </p:spTree>
    <p:extLst>
      <p:ext uri="{BB962C8B-B14F-4D97-AF65-F5344CB8AC3E}">
        <p14:creationId xmlns:p14="http://schemas.microsoft.com/office/powerpoint/2010/main" val="42548835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PIJL-RECHTS 5"/>
          <p:cNvSpPr/>
          <p:nvPr/>
        </p:nvSpPr>
        <p:spPr>
          <a:xfrm>
            <a:off x="1" y="2665645"/>
            <a:ext cx="9132490" cy="1657867"/>
          </a:xfrm>
          <a:prstGeom prst="rightArrow">
            <a:avLst>
              <a:gd name="adj1" fmla="val 50000"/>
              <a:gd name="adj2" fmla="val 4174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2" name="PIJL-RECHTS 11"/>
          <p:cNvSpPr/>
          <p:nvPr/>
        </p:nvSpPr>
        <p:spPr>
          <a:xfrm>
            <a:off x="-11348" y="76279"/>
            <a:ext cx="3964148" cy="1198310"/>
          </a:xfrm>
          <a:prstGeom prst="rightArrow">
            <a:avLst/>
          </a:prstGeom>
          <a:solidFill>
            <a:srgbClr val="FF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6" name="Tekstvak 15"/>
          <p:cNvSpPr txBox="1"/>
          <p:nvPr/>
        </p:nvSpPr>
        <p:spPr>
          <a:xfrm>
            <a:off x="900000" y="2685768"/>
            <a:ext cx="684000" cy="348813"/>
          </a:xfrm>
          <a:prstGeom prst="rect">
            <a:avLst/>
          </a:prstGeom>
          <a:noFill/>
        </p:spPr>
        <p:txBody>
          <a:bodyPr wrap="square" rtlCol="0">
            <a:spAutoFit/>
          </a:bodyPr>
          <a:lstStyle/>
          <a:p>
            <a:pPr algn="ctr">
              <a:lnSpc>
                <a:spcPts val="2000"/>
              </a:lnSpc>
            </a:pPr>
            <a:r>
              <a:rPr lang="nl-NL" sz="1600" b="1" dirty="0" smtClean="0">
                <a:solidFill>
                  <a:prstClr val="white"/>
                </a:solidFill>
                <a:effectLst>
                  <a:outerShdw blurRad="38100" dist="38100" dir="2700000" algn="tl">
                    <a:srgbClr val="000000">
                      <a:alpha val="43137"/>
                    </a:srgbClr>
                  </a:outerShdw>
                </a:effectLst>
              </a:rPr>
              <a:t>586</a:t>
            </a:r>
          </a:p>
        </p:txBody>
      </p:sp>
      <p:sp>
        <p:nvSpPr>
          <p:cNvPr id="52" name="Tekstvak 51"/>
          <p:cNvSpPr txBox="1"/>
          <p:nvPr/>
        </p:nvSpPr>
        <p:spPr>
          <a:xfrm rot="17917488">
            <a:off x="619226" y="1980030"/>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Derde wegvoering</a:t>
            </a:r>
          </a:p>
        </p:txBody>
      </p:sp>
      <p:sp>
        <p:nvSpPr>
          <p:cNvPr id="53" name="Tekstvak 52"/>
          <p:cNvSpPr txBox="1"/>
          <p:nvPr/>
        </p:nvSpPr>
        <p:spPr>
          <a:xfrm rot="16705628">
            <a:off x="671240" y="3428660"/>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a:t>
            </a:r>
            <a:endParaRPr lang="nl-NL" sz="2000" dirty="0">
              <a:solidFill>
                <a:prstClr val="black"/>
              </a:solidFill>
            </a:endParaRPr>
          </a:p>
        </p:txBody>
      </p:sp>
      <p:sp>
        <p:nvSpPr>
          <p:cNvPr id="54" name="Tekstvak 53"/>
          <p:cNvSpPr txBox="1"/>
          <p:nvPr/>
        </p:nvSpPr>
        <p:spPr>
          <a:xfrm>
            <a:off x="0" y="4221317"/>
            <a:ext cx="1443600" cy="564001"/>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 </a:t>
            </a:r>
          </a:p>
          <a:p>
            <a:pPr algn="ctr">
              <a:lnSpc>
                <a:spcPts val="1800"/>
              </a:lnSpc>
            </a:pPr>
            <a:r>
              <a:rPr lang="nl-NL" sz="2000" dirty="0" smtClean="0">
                <a:solidFill>
                  <a:prstClr val="black"/>
                </a:solidFill>
              </a:rPr>
              <a:t>626-585</a:t>
            </a:r>
            <a:endParaRPr lang="nl-NL" sz="2000" dirty="0">
              <a:solidFill>
                <a:prstClr val="black"/>
              </a:solidFill>
            </a:endParaRPr>
          </a:p>
        </p:txBody>
      </p:sp>
      <p:sp>
        <p:nvSpPr>
          <p:cNvPr id="55" name="Tekstvak 54"/>
          <p:cNvSpPr txBox="1"/>
          <p:nvPr/>
        </p:nvSpPr>
        <p:spPr>
          <a:xfrm>
            <a:off x="-435795" y="543859"/>
            <a:ext cx="4471419" cy="348813"/>
          </a:xfrm>
          <a:prstGeom prst="rect">
            <a:avLst/>
          </a:prstGeom>
          <a:noFill/>
        </p:spPr>
        <p:txBody>
          <a:bodyPr wrap="square" rtlCol="0">
            <a:spAutoFit/>
          </a:bodyPr>
          <a:lstStyle/>
          <a:p>
            <a:pPr algn="ctr">
              <a:lnSpc>
                <a:spcPts val="2000"/>
              </a:lnSpc>
            </a:pPr>
            <a:r>
              <a:rPr lang="nl-NL" sz="3200" b="1" dirty="0" smtClean="0">
                <a:solidFill>
                  <a:prstClr val="black"/>
                </a:solidFill>
                <a:effectLst>
                  <a:outerShdw blurRad="38100" dist="38100" dir="2700000" algn="tl">
                    <a:srgbClr val="000000">
                      <a:alpha val="43137"/>
                    </a:srgbClr>
                  </a:outerShdw>
                </a:effectLst>
              </a:rPr>
              <a:t>Babylonische rijk</a:t>
            </a:r>
          </a:p>
        </p:txBody>
      </p:sp>
      <p:sp>
        <p:nvSpPr>
          <p:cNvPr id="57" name="Tekstvak 56"/>
          <p:cNvSpPr txBox="1"/>
          <p:nvPr/>
        </p:nvSpPr>
        <p:spPr>
          <a:xfrm rot="17917488">
            <a:off x="196688" y="1890377"/>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Tweede wegvoering</a:t>
            </a:r>
          </a:p>
        </p:txBody>
      </p:sp>
      <p:sp>
        <p:nvSpPr>
          <p:cNvPr id="58" name="Tekstvak 57"/>
          <p:cNvSpPr txBox="1"/>
          <p:nvPr/>
        </p:nvSpPr>
        <p:spPr>
          <a:xfrm rot="17917488">
            <a:off x="-155331" y="1913011"/>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Eerste wegvoering</a:t>
            </a:r>
          </a:p>
        </p:txBody>
      </p:sp>
      <p:sp>
        <p:nvSpPr>
          <p:cNvPr id="59" name="Tekstvak 58"/>
          <p:cNvSpPr txBox="1"/>
          <p:nvPr/>
        </p:nvSpPr>
        <p:spPr>
          <a:xfrm>
            <a:off x="63520" y="2678736"/>
            <a:ext cx="684000" cy="348813"/>
          </a:xfrm>
          <a:prstGeom prst="rect">
            <a:avLst/>
          </a:prstGeom>
          <a:noFill/>
        </p:spPr>
        <p:txBody>
          <a:bodyPr wrap="square" rtlCol="0">
            <a:spAutoFit/>
          </a:bodyPr>
          <a:lstStyle/>
          <a:p>
            <a:pPr algn="ctr">
              <a:lnSpc>
                <a:spcPts val="2000"/>
              </a:lnSpc>
            </a:pPr>
            <a:r>
              <a:rPr lang="nl-NL" sz="1600" b="1" dirty="0" smtClean="0">
                <a:solidFill>
                  <a:prstClr val="white"/>
                </a:solidFill>
                <a:effectLst>
                  <a:outerShdw blurRad="38100" dist="38100" dir="2700000" algn="tl">
                    <a:srgbClr val="000000">
                      <a:alpha val="43137"/>
                    </a:srgbClr>
                  </a:outerShdw>
                </a:effectLst>
              </a:rPr>
              <a:t>605</a:t>
            </a:r>
          </a:p>
        </p:txBody>
      </p:sp>
      <p:sp>
        <p:nvSpPr>
          <p:cNvPr id="60" name="Tekstvak 59"/>
          <p:cNvSpPr txBox="1"/>
          <p:nvPr/>
        </p:nvSpPr>
        <p:spPr>
          <a:xfrm>
            <a:off x="478800" y="2685768"/>
            <a:ext cx="684000" cy="348813"/>
          </a:xfrm>
          <a:prstGeom prst="rect">
            <a:avLst/>
          </a:prstGeom>
          <a:noFill/>
        </p:spPr>
        <p:txBody>
          <a:bodyPr wrap="square" rtlCol="0">
            <a:spAutoFit/>
          </a:bodyPr>
          <a:lstStyle/>
          <a:p>
            <a:pPr algn="ctr">
              <a:lnSpc>
                <a:spcPts val="2000"/>
              </a:lnSpc>
            </a:pPr>
            <a:r>
              <a:rPr lang="nl-NL" sz="1600" b="1" dirty="0" smtClean="0">
                <a:solidFill>
                  <a:prstClr val="white"/>
                </a:solidFill>
                <a:effectLst>
                  <a:outerShdw blurRad="38100" dist="38100" dir="2700000" algn="tl">
                    <a:srgbClr val="000000">
                      <a:alpha val="43137"/>
                    </a:srgbClr>
                  </a:outerShdw>
                </a:effectLst>
              </a:rPr>
              <a:t>597</a:t>
            </a:r>
          </a:p>
        </p:txBody>
      </p:sp>
      <p:sp>
        <p:nvSpPr>
          <p:cNvPr id="13" name="Tekstvak 12"/>
          <p:cNvSpPr txBox="1"/>
          <p:nvPr/>
        </p:nvSpPr>
        <p:spPr>
          <a:xfrm rot="16742748">
            <a:off x="219028" y="3399164"/>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Ezechiël</a:t>
            </a:r>
            <a:endParaRPr lang="nl-NL" sz="2000" dirty="0">
              <a:solidFill>
                <a:prstClr val="black"/>
              </a:solidFill>
            </a:endParaRPr>
          </a:p>
        </p:txBody>
      </p:sp>
      <p:sp>
        <p:nvSpPr>
          <p:cNvPr id="14" name="Tekstvak 13"/>
          <p:cNvSpPr txBox="1"/>
          <p:nvPr/>
        </p:nvSpPr>
        <p:spPr>
          <a:xfrm>
            <a:off x="1065597" y="5318222"/>
            <a:ext cx="1605603"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800" dirty="0" smtClean="0">
                <a:solidFill>
                  <a:prstClr val="black"/>
                </a:solidFill>
              </a:rPr>
              <a:t>Ezech. 592-572</a:t>
            </a:r>
            <a:endParaRPr lang="nl-NL" sz="1800" dirty="0">
              <a:solidFill>
                <a:prstClr val="black"/>
              </a:solidFill>
            </a:endParaRPr>
          </a:p>
        </p:txBody>
      </p:sp>
      <p:sp>
        <p:nvSpPr>
          <p:cNvPr id="15" name="Tekstvak 14"/>
          <p:cNvSpPr txBox="1"/>
          <p:nvPr/>
        </p:nvSpPr>
        <p:spPr>
          <a:xfrm rot="16736691">
            <a:off x="-221701" y="3355693"/>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a:t>
            </a:r>
            <a:endParaRPr lang="nl-NL" sz="2000" dirty="0">
              <a:solidFill>
                <a:prstClr val="black"/>
              </a:solidFill>
            </a:endParaRPr>
          </a:p>
        </p:txBody>
      </p:sp>
      <p:sp>
        <p:nvSpPr>
          <p:cNvPr id="17" name="Tekstvak 16"/>
          <p:cNvSpPr txBox="1"/>
          <p:nvPr/>
        </p:nvSpPr>
        <p:spPr>
          <a:xfrm>
            <a:off x="316034" y="4903716"/>
            <a:ext cx="3953674"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 605-535</a:t>
            </a:r>
            <a:endParaRPr lang="nl-NL" sz="2000" dirty="0">
              <a:solidFill>
                <a:prstClr val="black"/>
              </a:solidFill>
            </a:endParaRPr>
          </a:p>
        </p:txBody>
      </p:sp>
      <p:sp>
        <p:nvSpPr>
          <p:cNvPr id="18" name="PIJL-RECHTS 17"/>
          <p:cNvSpPr/>
          <p:nvPr/>
        </p:nvSpPr>
        <p:spPr>
          <a:xfrm>
            <a:off x="3965177" y="63016"/>
            <a:ext cx="5178823" cy="1238829"/>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9" name="Tekstvak 18"/>
          <p:cNvSpPr txBox="1"/>
          <p:nvPr/>
        </p:nvSpPr>
        <p:spPr>
          <a:xfrm>
            <a:off x="4376369" y="538983"/>
            <a:ext cx="4060211" cy="348813"/>
          </a:xfrm>
          <a:prstGeom prst="rect">
            <a:avLst/>
          </a:prstGeom>
          <a:noFill/>
        </p:spPr>
        <p:txBody>
          <a:bodyPr wrap="square" rtlCol="0">
            <a:spAutoFit/>
          </a:bodyPr>
          <a:lstStyle/>
          <a:p>
            <a:pPr algn="ctr">
              <a:lnSpc>
                <a:spcPts val="2000"/>
              </a:lnSpc>
            </a:pPr>
            <a:r>
              <a:rPr lang="nl-NL" sz="3200" b="1" dirty="0" err="1" smtClean="0">
                <a:solidFill>
                  <a:prstClr val="black"/>
                </a:solidFill>
                <a:effectLst>
                  <a:outerShdw blurRad="38100" dist="38100" dir="2700000" algn="tl">
                    <a:srgbClr val="000000">
                      <a:alpha val="43137"/>
                    </a:srgbClr>
                  </a:outerShdw>
                </a:effectLst>
              </a:rPr>
              <a:t>Medo</a:t>
            </a:r>
            <a:r>
              <a:rPr lang="nl-NL" sz="3200" b="1" dirty="0" smtClean="0">
                <a:solidFill>
                  <a:prstClr val="black"/>
                </a:solidFill>
                <a:effectLst>
                  <a:outerShdw blurRad="38100" dist="38100" dir="2700000" algn="tl">
                    <a:srgbClr val="000000">
                      <a:alpha val="43137"/>
                    </a:srgbClr>
                  </a:outerShdw>
                </a:effectLst>
              </a:rPr>
              <a:t>-Perzische rijk</a:t>
            </a:r>
          </a:p>
        </p:txBody>
      </p:sp>
      <p:sp>
        <p:nvSpPr>
          <p:cNvPr id="20" name="Tekstvak 19"/>
          <p:cNvSpPr txBox="1"/>
          <p:nvPr/>
        </p:nvSpPr>
        <p:spPr>
          <a:xfrm rot="17917488">
            <a:off x="3428407" y="2075529"/>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Edict van </a:t>
            </a:r>
            <a:r>
              <a:rPr lang="nl-NL" sz="1400" b="1" dirty="0" err="1" smtClean="0">
                <a:solidFill>
                  <a:prstClr val="white"/>
                </a:solidFill>
                <a:effectLst>
                  <a:outerShdw blurRad="38100" dist="38100" dir="2700000" algn="tl">
                    <a:srgbClr val="000000">
                      <a:alpha val="43137"/>
                    </a:srgbClr>
                  </a:outerShdw>
                </a:effectLst>
              </a:rPr>
              <a:t>Kores</a:t>
            </a:r>
            <a:endParaRPr lang="nl-NL" sz="1400" b="1" dirty="0" smtClean="0">
              <a:solidFill>
                <a:prstClr val="white"/>
              </a:solidFill>
              <a:effectLst>
                <a:outerShdw blurRad="38100" dist="38100" dir="2700000" algn="tl">
                  <a:srgbClr val="000000">
                    <a:alpha val="43137"/>
                  </a:srgbClr>
                </a:outerShdw>
              </a:effectLst>
            </a:endParaRPr>
          </a:p>
        </p:txBody>
      </p:sp>
      <p:sp>
        <p:nvSpPr>
          <p:cNvPr id="22" name="Tekstvak 21"/>
          <p:cNvSpPr txBox="1"/>
          <p:nvPr/>
        </p:nvSpPr>
        <p:spPr>
          <a:xfrm>
            <a:off x="3692369" y="2710189"/>
            <a:ext cx="684000" cy="348813"/>
          </a:xfrm>
          <a:prstGeom prst="rect">
            <a:avLst/>
          </a:prstGeom>
          <a:noFill/>
        </p:spPr>
        <p:txBody>
          <a:bodyPr wrap="square" rtlCol="0">
            <a:spAutoFit/>
          </a:bodyPr>
          <a:lstStyle/>
          <a:p>
            <a:pPr algn="ctr">
              <a:lnSpc>
                <a:spcPts val="2000"/>
              </a:lnSpc>
            </a:pPr>
            <a:r>
              <a:rPr lang="nl-NL" sz="1600" b="1" dirty="0" smtClean="0">
                <a:solidFill>
                  <a:prstClr val="white"/>
                </a:solidFill>
                <a:effectLst>
                  <a:outerShdw blurRad="38100" dist="38100" dir="2700000" algn="tl">
                    <a:srgbClr val="000000">
                      <a:alpha val="43137"/>
                    </a:srgbClr>
                  </a:outerShdw>
                </a:effectLst>
              </a:rPr>
              <a:t>539</a:t>
            </a:r>
          </a:p>
        </p:txBody>
      </p:sp>
      <p:sp>
        <p:nvSpPr>
          <p:cNvPr id="21" name="Tekstvak 20"/>
          <p:cNvSpPr txBox="1"/>
          <p:nvPr/>
        </p:nvSpPr>
        <p:spPr>
          <a:xfrm>
            <a:off x="4000662" y="4481350"/>
            <a:ext cx="1471338"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600" dirty="0" smtClean="0">
                <a:solidFill>
                  <a:prstClr val="black"/>
                </a:solidFill>
              </a:rPr>
              <a:t>Ezr.1-6 538-516</a:t>
            </a:r>
            <a:endParaRPr lang="nl-NL" sz="1600" dirty="0">
              <a:solidFill>
                <a:prstClr val="black"/>
              </a:solidFill>
            </a:endParaRPr>
          </a:p>
        </p:txBody>
      </p:sp>
      <p:sp>
        <p:nvSpPr>
          <p:cNvPr id="23" name="Tekstvak 22"/>
          <p:cNvSpPr txBox="1"/>
          <p:nvPr/>
        </p:nvSpPr>
        <p:spPr>
          <a:xfrm rot="17917488">
            <a:off x="3586704" y="1803844"/>
            <a:ext cx="2473725"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1</a:t>
            </a:r>
            <a:r>
              <a:rPr lang="nl-NL" sz="1400" b="1" baseline="30000" dirty="0" smtClean="0">
                <a:solidFill>
                  <a:prstClr val="white"/>
                </a:solidFill>
                <a:effectLst>
                  <a:outerShdw blurRad="38100" dist="38100" dir="2700000" algn="tl">
                    <a:srgbClr val="000000">
                      <a:alpha val="43137"/>
                    </a:srgbClr>
                  </a:outerShdw>
                </a:effectLst>
              </a:rPr>
              <a:t>e</a:t>
            </a:r>
            <a:r>
              <a:rPr lang="nl-NL" sz="1400" b="1" dirty="0" smtClean="0">
                <a:solidFill>
                  <a:prstClr val="white"/>
                </a:solidFill>
                <a:effectLst>
                  <a:outerShdw blurRad="38100" dist="38100" dir="2700000" algn="tl">
                    <a:srgbClr val="000000">
                      <a:alpha val="43137"/>
                    </a:srgbClr>
                  </a:outerShdw>
                </a:effectLst>
              </a:rPr>
              <a:t> terugkeer - </a:t>
            </a:r>
            <a:r>
              <a:rPr lang="nl-NL" sz="1400" b="1" dirty="0" err="1" smtClean="0">
                <a:solidFill>
                  <a:prstClr val="white"/>
                </a:solidFill>
                <a:effectLst>
                  <a:outerShdw blurRad="38100" dist="38100" dir="2700000" algn="tl">
                    <a:srgbClr val="000000">
                      <a:alpha val="43137"/>
                    </a:srgbClr>
                  </a:outerShdw>
                </a:effectLst>
              </a:rPr>
              <a:t>Zerubabbel</a:t>
            </a:r>
            <a:endParaRPr lang="nl-NL" sz="1400" b="1" dirty="0" smtClean="0">
              <a:solidFill>
                <a:prstClr val="white"/>
              </a:solidFill>
              <a:effectLst>
                <a:outerShdw blurRad="38100" dist="38100" dir="2700000" algn="tl">
                  <a:srgbClr val="000000">
                    <a:alpha val="43137"/>
                  </a:srgbClr>
                </a:outerShdw>
              </a:effectLst>
            </a:endParaRPr>
          </a:p>
        </p:txBody>
      </p:sp>
      <p:sp>
        <p:nvSpPr>
          <p:cNvPr id="24" name="Tekstvak 23"/>
          <p:cNvSpPr txBox="1"/>
          <p:nvPr/>
        </p:nvSpPr>
        <p:spPr>
          <a:xfrm>
            <a:off x="4082067" y="2719012"/>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536</a:t>
            </a:r>
          </a:p>
        </p:txBody>
      </p:sp>
      <p:sp>
        <p:nvSpPr>
          <p:cNvPr id="2" name="Ovaal 1"/>
          <p:cNvSpPr/>
          <p:nvPr/>
        </p:nvSpPr>
        <p:spPr>
          <a:xfrm rot="1718869">
            <a:off x="4570319" y="720960"/>
            <a:ext cx="575026" cy="2686058"/>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117459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PIJL-RECHTS 5"/>
          <p:cNvSpPr/>
          <p:nvPr/>
        </p:nvSpPr>
        <p:spPr>
          <a:xfrm>
            <a:off x="1" y="2665645"/>
            <a:ext cx="9132490" cy="1657867"/>
          </a:xfrm>
          <a:prstGeom prst="rightArrow">
            <a:avLst>
              <a:gd name="adj1" fmla="val 50000"/>
              <a:gd name="adj2" fmla="val 4174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2" name="PIJL-RECHTS 11"/>
          <p:cNvSpPr/>
          <p:nvPr/>
        </p:nvSpPr>
        <p:spPr>
          <a:xfrm>
            <a:off x="-11348" y="76279"/>
            <a:ext cx="3964148" cy="1198310"/>
          </a:xfrm>
          <a:prstGeom prst="rightArrow">
            <a:avLst/>
          </a:prstGeom>
          <a:solidFill>
            <a:srgbClr val="FF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6" name="Tekstvak 15"/>
          <p:cNvSpPr txBox="1"/>
          <p:nvPr/>
        </p:nvSpPr>
        <p:spPr>
          <a:xfrm>
            <a:off x="900000" y="2685768"/>
            <a:ext cx="684000" cy="348813"/>
          </a:xfrm>
          <a:prstGeom prst="rect">
            <a:avLst/>
          </a:prstGeom>
          <a:noFill/>
        </p:spPr>
        <p:txBody>
          <a:bodyPr wrap="square" rtlCol="0">
            <a:spAutoFit/>
          </a:bodyPr>
          <a:lstStyle/>
          <a:p>
            <a:pPr algn="ctr">
              <a:lnSpc>
                <a:spcPts val="2000"/>
              </a:lnSpc>
            </a:pPr>
            <a:r>
              <a:rPr lang="nl-NL" sz="1600" b="1" dirty="0" smtClean="0">
                <a:solidFill>
                  <a:prstClr val="white"/>
                </a:solidFill>
                <a:effectLst>
                  <a:outerShdw blurRad="38100" dist="38100" dir="2700000" algn="tl">
                    <a:srgbClr val="000000">
                      <a:alpha val="43137"/>
                    </a:srgbClr>
                  </a:outerShdw>
                </a:effectLst>
              </a:rPr>
              <a:t>586</a:t>
            </a:r>
          </a:p>
        </p:txBody>
      </p:sp>
      <p:sp>
        <p:nvSpPr>
          <p:cNvPr id="52" name="Tekstvak 51"/>
          <p:cNvSpPr txBox="1"/>
          <p:nvPr/>
        </p:nvSpPr>
        <p:spPr>
          <a:xfrm rot="17917488">
            <a:off x="619226" y="1980030"/>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Derde wegvoering</a:t>
            </a:r>
          </a:p>
        </p:txBody>
      </p:sp>
      <p:sp>
        <p:nvSpPr>
          <p:cNvPr id="53" name="Tekstvak 52"/>
          <p:cNvSpPr txBox="1"/>
          <p:nvPr/>
        </p:nvSpPr>
        <p:spPr>
          <a:xfrm rot="16705628">
            <a:off x="671240" y="3428660"/>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a:t>
            </a:r>
            <a:endParaRPr lang="nl-NL" sz="2000" dirty="0">
              <a:solidFill>
                <a:prstClr val="black"/>
              </a:solidFill>
            </a:endParaRPr>
          </a:p>
        </p:txBody>
      </p:sp>
      <p:sp>
        <p:nvSpPr>
          <p:cNvPr id="54" name="Tekstvak 53"/>
          <p:cNvSpPr txBox="1"/>
          <p:nvPr/>
        </p:nvSpPr>
        <p:spPr>
          <a:xfrm>
            <a:off x="0" y="4221317"/>
            <a:ext cx="1443600" cy="564001"/>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 </a:t>
            </a:r>
          </a:p>
          <a:p>
            <a:pPr algn="ctr">
              <a:lnSpc>
                <a:spcPts val="1800"/>
              </a:lnSpc>
            </a:pPr>
            <a:r>
              <a:rPr lang="nl-NL" sz="2000" dirty="0" smtClean="0">
                <a:solidFill>
                  <a:prstClr val="black"/>
                </a:solidFill>
              </a:rPr>
              <a:t>626-585</a:t>
            </a:r>
            <a:endParaRPr lang="nl-NL" sz="2000" dirty="0">
              <a:solidFill>
                <a:prstClr val="black"/>
              </a:solidFill>
            </a:endParaRPr>
          </a:p>
        </p:txBody>
      </p:sp>
      <p:sp>
        <p:nvSpPr>
          <p:cNvPr id="55" name="Tekstvak 54"/>
          <p:cNvSpPr txBox="1"/>
          <p:nvPr/>
        </p:nvSpPr>
        <p:spPr>
          <a:xfrm>
            <a:off x="-435795" y="543859"/>
            <a:ext cx="4471419" cy="348813"/>
          </a:xfrm>
          <a:prstGeom prst="rect">
            <a:avLst/>
          </a:prstGeom>
          <a:noFill/>
        </p:spPr>
        <p:txBody>
          <a:bodyPr wrap="square" rtlCol="0">
            <a:spAutoFit/>
          </a:bodyPr>
          <a:lstStyle/>
          <a:p>
            <a:pPr algn="ctr">
              <a:lnSpc>
                <a:spcPts val="2000"/>
              </a:lnSpc>
            </a:pPr>
            <a:r>
              <a:rPr lang="nl-NL" sz="3200" b="1" dirty="0" smtClean="0">
                <a:solidFill>
                  <a:prstClr val="black"/>
                </a:solidFill>
                <a:effectLst>
                  <a:outerShdw blurRad="38100" dist="38100" dir="2700000" algn="tl">
                    <a:srgbClr val="000000">
                      <a:alpha val="43137"/>
                    </a:srgbClr>
                  </a:outerShdw>
                </a:effectLst>
              </a:rPr>
              <a:t>Babylonische rijk</a:t>
            </a:r>
          </a:p>
        </p:txBody>
      </p:sp>
      <p:sp>
        <p:nvSpPr>
          <p:cNvPr id="57" name="Tekstvak 56"/>
          <p:cNvSpPr txBox="1"/>
          <p:nvPr/>
        </p:nvSpPr>
        <p:spPr>
          <a:xfrm rot="17917488">
            <a:off x="196688" y="1890377"/>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Tweede wegvoering</a:t>
            </a:r>
          </a:p>
        </p:txBody>
      </p:sp>
      <p:sp>
        <p:nvSpPr>
          <p:cNvPr id="58" name="Tekstvak 57"/>
          <p:cNvSpPr txBox="1"/>
          <p:nvPr/>
        </p:nvSpPr>
        <p:spPr>
          <a:xfrm rot="17917488">
            <a:off x="-155331" y="1913011"/>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Eerste wegvoering</a:t>
            </a:r>
          </a:p>
        </p:txBody>
      </p:sp>
      <p:sp>
        <p:nvSpPr>
          <p:cNvPr id="59" name="Tekstvak 58"/>
          <p:cNvSpPr txBox="1"/>
          <p:nvPr/>
        </p:nvSpPr>
        <p:spPr>
          <a:xfrm>
            <a:off x="63520" y="2678736"/>
            <a:ext cx="684000" cy="348813"/>
          </a:xfrm>
          <a:prstGeom prst="rect">
            <a:avLst/>
          </a:prstGeom>
          <a:noFill/>
        </p:spPr>
        <p:txBody>
          <a:bodyPr wrap="square" rtlCol="0">
            <a:spAutoFit/>
          </a:bodyPr>
          <a:lstStyle/>
          <a:p>
            <a:pPr algn="ctr">
              <a:lnSpc>
                <a:spcPts val="2000"/>
              </a:lnSpc>
            </a:pPr>
            <a:r>
              <a:rPr lang="nl-NL" sz="1600" b="1" dirty="0" smtClean="0">
                <a:solidFill>
                  <a:prstClr val="white"/>
                </a:solidFill>
                <a:effectLst>
                  <a:outerShdw blurRad="38100" dist="38100" dir="2700000" algn="tl">
                    <a:srgbClr val="000000">
                      <a:alpha val="43137"/>
                    </a:srgbClr>
                  </a:outerShdw>
                </a:effectLst>
              </a:rPr>
              <a:t>605</a:t>
            </a:r>
          </a:p>
        </p:txBody>
      </p:sp>
      <p:sp>
        <p:nvSpPr>
          <p:cNvPr id="60" name="Tekstvak 59"/>
          <p:cNvSpPr txBox="1"/>
          <p:nvPr/>
        </p:nvSpPr>
        <p:spPr>
          <a:xfrm>
            <a:off x="478800" y="2685768"/>
            <a:ext cx="684000" cy="348813"/>
          </a:xfrm>
          <a:prstGeom prst="rect">
            <a:avLst/>
          </a:prstGeom>
          <a:noFill/>
        </p:spPr>
        <p:txBody>
          <a:bodyPr wrap="square" rtlCol="0">
            <a:spAutoFit/>
          </a:bodyPr>
          <a:lstStyle/>
          <a:p>
            <a:pPr algn="ctr">
              <a:lnSpc>
                <a:spcPts val="2000"/>
              </a:lnSpc>
            </a:pPr>
            <a:r>
              <a:rPr lang="nl-NL" sz="1600" b="1" dirty="0" smtClean="0">
                <a:solidFill>
                  <a:prstClr val="white"/>
                </a:solidFill>
                <a:effectLst>
                  <a:outerShdw blurRad="38100" dist="38100" dir="2700000" algn="tl">
                    <a:srgbClr val="000000">
                      <a:alpha val="43137"/>
                    </a:srgbClr>
                  </a:outerShdw>
                </a:effectLst>
              </a:rPr>
              <a:t>597</a:t>
            </a:r>
          </a:p>
        </p:txBody>
      </p:sp>
      <p:sp>
        <p:nvSpPr>
          <p:cNvPr id="13" name="Tekstvak 12"/>
          <p:cNvSpPr txBox="1"/>
          <p:nvPr/>
        </p:nvSpPr>
        <p:spPr>
          <a:xfrm rot="16742748">
            <a:off x="219028" y="3399164"/>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Ezechiël</a:t>
            </a:r>
            <a:endParaRPr lang="nl-NL" sz="2000" dirty="0">
              <a:solidFill>
                <a:prstClr val="black"/>
              </a:solidFill>
            </a:endParaRPr>
          </a:p>
        </p:txBody>
      </p:sp>
      <p:sp>
        <p:nvSpPr>
          <p:cNvPr id="14" name="Tekstvak 13"/>
          <p:cNvSpPr txBox="1"/>
          <p:nvPr/>
        </p:nvSpPr>
        <p:spPr>
          <a:xfrm>
            <a:off x="1065597" y="5318222"/>
            <a:ext cx="1605603"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800" dirty="0" smtClean="0">
                <a:solidFill>
                  <a:prstClr val="black"/>
                </a:solidFill>
              </a:rPr>
              <a:t>Ezech. 592-572</a:t>
            </a:r>
            <a:endParaRPr lang="nl-NL" sz="1800" dirty="0">
              <a:solidFill>
                <a:prstClr val="black"/>
              </a:solidFill>
            </a:endParaRPr>
          </a:p>
        </p:txBody>
      </p:sp>
      <p:sp>
        <p:nvSpPr>
          <p:cNvPr id="15" name="Tekstvak 14"/>
          <p:cNvSpPr txBox="1"/>
          <p:nvPr/>
        </p:nvSpPr>
        <p:spPr>
          <a:xfrm rot="16736691">
            <a:off x="-221701" y="3355693"/>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a:t>
            </a:r>
            <a:endParaRPr lang="nl-NL" sz="2000" dirty="0">
              <a:solidFill>
                <a:prstClr val="black"/>
              </a:solidFill>
            </a:endParaRPr>
          </a:p>
        </p:txBody>
      </p:sp>
      <p:sp>
        <p:nvSpPr>
          <p:cNvPr id="17" name="Tekstvak 16"/>
          <p:cNvSpPr txBox="1"/>
          <p:nvPr/>
        </p:nvSpPr>
        <p:spPr>
          <a:xfrm>
            <a:off x="316034" y="4903716"/>
            <a:ext cx="3953674"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 605-535</a:t>
            </a:r>
            <a:endParaRPr lang="nl-NL" sz="2000" dirty="0">
              <a:solidFill>
                <a:prstClr val="black"/>
              </a:solidFill>
            </a:endParaRPr>
          </a:p>
        </p:txBody>
      </p:sp>
      <p:sp>
        <p:nvSpPr>
          <p:cNvPr id="18" name="PIJL-RECHTS 17"/>
          <p:cNvSpPr/>
          <p:nvPr/>
        </p:nvSpPr>
        <p:spPr>
          <a:xfrm>
            <a:off x="3965177" y="63016"/>
            <a:ext cx="5178823" cy="1238829"/>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9" name="Tekstvak 18"/>
          <p:cNvSpPr txBox="1"/>
          <p:nvPr/>
        </p:nvSpPr>
        <p:spPr>
          <a:xfrm>
            <a:off x="4376369" y="538983"/>
            <a:ext cx="4060211" cy="348813"/>
          </a:xfrm>
          <a:prstGeom prst="rect">
            <a:avLst/>
          </a:prstGeom>
          <a:noFill/>
        </p:spPr>
        <p:txBody>
          <a:bodyPr wrap="square" rtlCol="0">
            <a:spAutoFit/>
          </a:bodyPr>
          <a:lstStyle/>
          <a:p>
            <a:pPr algn="ctr">
              <a:lnSpc>
                <a:spcPts val="2000"/>
              </a:lnSpc>
            </a:pPr>
            <a:r>
              <a:rPr lang="nl-NL" sz="3200" b="1" dirty="0" err="1" smtClean="0">
                <a:solidFill>
                  <a:prstClr val="black"/>
                </a:solidFill>
                <a:effectLst>
                  <a:outerShdw blurRad="38100" dist="38100" dir="2700000" algn="tl">
                    <a:srgbClr val="000000">
                      <a:alpha val="43137"/>
                    </a:srgbClr>
                  </a:outerShdw>
                </a:effectLst>
              </a:rPr>
              <a:t>Medo</a:t>
            </a:r>
            <a:r>
              <a:rPr lang="nl-NL" sz="3200" b="1" dirty="0" smtClean="0">
                <a:solidFill>
                  <a:prstClr val="black"/>
                </a:solidFill>
                <a:effectLst>
                  <a:outerShdw blurRad="38100" dist="38100" dir="2700000" algn="tl">
                    <a:srgbClr val="000000">
                      <a:alpha val="43137"/>
                    </a:srgbClr>
                  </a:outerShdw>
                </a:effectLst>
              </a:rPr>
              <a:t>-Perzische rijk</a:t>
            </a:r>
          </a:p>
        </p:txBody>
      </p:sp>
      <p:sp>
        <p:nvSpPr>
          <p:cNvPr id="20" name="Tekstvak 19"/>
          <p:cNvSpPr txBox="1"/>
          <p:nvPr/>
        </p:nvSpPr>
        <p:spPr>
          <a:xfrm rot="17917488">
            <a:off x="3428407" y="2075529"/>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Edict van </a:t>
            </a:r>
            <a:r>
              <a:rPr lang="nl-NL" sz="1400" b="1" dirty="0" err="1" smtClean="0">
                <a:solidFill>
                  <a:prstClr val="white"/>
                </a:solidFill>
                <a:effectLst>
                  <a:outerShdw blurRad="38100" dist="38100" dir="2700000" algn="tl">
                    <a:srgbClr val="000000">
                      <a:alpha val="43137"/>
                    </a:srgbClr>
                  </a:outerShdw>
                </a:effectLst>
              </a:rPr>
              <a:t>Kores</a:t>
            </a:r>
            <a:endParaRPr lang="nl-NL" sz="1400" b="1" dirty="0" smtClean="0">
              <a:solidFill>
                <a:prstClr val="white"/>
              </a:solidFill>
              <a:effectLst>
                <a:outerShdw blurRad="38100" dist="38100" dir="2700000" algn="tl">
                  <a:srgbClr val="000000">
                    <a:alpha val="43137"/>
                  </a:srgbClr>
                </a:outerShdw>
              </a:effectLst>
            </a:endParaRPr>
          </a:p>
        </p:txBody>
      </p:sp>
      <p:sp>
        <p:nvSpPr>
          <p:cNvPr id="22" name="Tekstvak 21"/>
          <p:cNvSpPr txBox="1"/>
          <p:nvPr/>
        </p:nvSpPr>
        <p:spPr>
          <a:xfrm>
            <a:off x="3692369" y="2710189"/>
            <a:ext cx="684000" cy="348813"/>
          </a:xfrm>
          <a:prstGeom prst="rect">
            <a:avLst/>
          </a:prstGeom>
          <a:noFill/>
        </p:spPr>
        <p:txBody>
          <a:bodyPr wrap="square" rtlCol="0">
            <a:spAutoFit/>
          </a:bodyPr>
          <a:lstStyle/>
          <a:p>
            <a:pPr algn="ctr">
              <a:lnSpc>
                <a:spcPts val="2000"/>
              </a:lnSpc>
            </a:pPr>
            <a:r>
              <a:rPr lang="nl-NL" sz="1600" b="1" dirty="0" smtClean="0">
                <a:solidFill>
                  <a:prstClr val="white"/>
                </a:solidFill>
                <a:effectLst>
                  <a:outerShdw blurRad="38100" dist="38100" dir="2700000" algn="tl">
                    <a:srgbClr val="000000">
                      <a:alpha val="43137"/>
                    </a:srgbClr>
                  </a:outerShdw>
                </a:effectLst>
              </a:rPr>
              <a:t>539</a:t>
            </a:r>
          </a:p>
        </p:txBody>
      </p:sp>
      <p:sp>
        <p:nvSpPr>
          <p:cNvPr id="21" name="Tekstvak 20"/>
          <p:cNvSpPr txBox="1"/>
          <p:nvPr/>
        </p:nvSpPr>
        <p:spPr>
          <a:xfrm>
            <a:off x="4000662" y="4481350"/>
            <a:ext cx="1471338"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600" dirty="0" smtClean="0">
                <a:solidFill>
                  <a:prstClr val="black"/>
                </a:solidFill>
              </a:rPr>
              <a:t>Ezr.1-6 538-516</a:t>
            </a:r>
            <a:endParaRPr lang="nl-NL" sz="1600" dirty="0">
              <a:solidFill>
                <a:prstClr val="black"/>
              </a:solidFill>
            </a:endParaRPr>
          </a:p>
        </p:txBody>
      </p:sp>
      <p:sp>
        <p:nvSpPr>
          <p:cNvPr id="23" name="Tekstvak 22"/>
          <p:cNvSpPr txBox="1"/>
          <p:nvPr/>
        </p:nvSpPr>
        <p:spPr>
          <a:xfrm rot="17917488">
            <a:off x="3586704" y="1803844"/>
            <a:ext cx="2473725"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1</a:t>
            </a:r>
            <a:r>
              <a:rPr lang="nl-NL" sz="1400" b="1" baseline="30000" dirty="0" smtClean="0">
                <a:solidFill>
                  <a:prstClr val="white"/>
                </a:solidFill>
                <a:effectLst>
                  <a:outerShdw blurRad="38100" dist="38100" dir="2700000" algn="tl">
                    <a:srgbClr val="000000">
                      <a:alpha val="43137"/>
                    </a:srgbClr>
                  </a:outerShdw>
                </a:effectLst>
              </a:rPr>
              <a:t>e</a:t>
            </a:r>
            <a:r>
              <a:rPr lang="nl-NL" sz="1400" b="1" dirty="0" smtClean="0">
                <a:solidFill>
                  <a:prstClr val="white"/>
                </a:solidFill>
                <a:effectLst>
                  <a:outerShdw blurRad="38100" dist="38100" dir="2700000" algn="tl">
                    <a:srgbClr val="000000">
                      <a:alpha val="43137"/>
                    </a:srgbClr>
                  </a:outerShdw>
                </a:effectLst>
              </a:rPr>
              <a:t> terugkeer - </a:t>
            </a:r>
            <a:r>
              <a:rPr lang="nl-NL" sz="1400" b="1" dirty="0" err="1" smtClean="0">
                <a:solidFill>
                  <a:prstClr val="white"/>
                </a:solidFill>
                <a:effectLst>
                  <a:outerShdw blurRad="38100" dist="38100" dir="2700000" algn="tl">
                    <a:srgbClr val="000000">
                      <a:alpha val="43137"/>
                    </a:srgbClr>
                  </a:outerShdw>
                </a:effectLst>
              </a:rPr>
              <a:t>Zerubabbel</a:t>
            </a:r>
            <a:endParaRPr lang="nl-NL" sz="1400" b="1" dirty="0" smtClean="0">
              <a:solidFill>
                <a:prstClr val="white"/>
              </a:solidFill>
              <a:effectLst>
                <a:outerShdw blurRad="38100" dist="38100" dir="2700000" algn="tl">
                  <a:srgbClr val="000000">
                    <a:alpha val="43137"/>
                  </a:srgbClr>
                </a:outerShdw>
              </a:effectLst>
            </a:endParaRPr>
          </a:p>
        </p:txBody>
      </p:sp>
      <p:sp>
        <p:nvSpPr>
          <p:cNvPr id="24" name="Tekstvak 23"/>
          <p:cNvSpPr txBox="1"/>
          <p:nvPr/>
        </p:nvSpPr>
        <p:spPr>
          <a:xfrm>
            <a:off x="4082067" y="2719012"/>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536</a:t>
            </a:r>
          </a:p>
        </p:txBody>
      </p:sp>
      <p:sp>
        <p:nvSpPr>
          <p:cNvPr id="2" name="Ovaal 1"/>
          <p:cNvSpPr/>
          <p:nvPr/>
        </p:nvSpPr>
        <p:spPr>
          <a:xfrm rot="1718869">
            <a:off x="4570319" y="720960"/>
            <a:ext cx="575026" cy="2686058"/>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Rechteraccolade 2"/>
          <p:cNvSpPr/>
          <p:nvPr/>
        </p:nvSpPr>
        <p:spPr>
          <a:xfrm rot="5400000">
            <a:off x="2072354" y="1306599"/>
            <a:ext cx="678609" cy="4032681"/>
          </a:xfrm>
          <a:prstGeom prst="rightBrace">
            <a:avLst>
              <a:gd name="adj1" fmla="val 8333"/>
              <a:gd name="adj2" fmla="val 51140"/>
            </a:avLst>
          </a:prstGeom>
          <a:ln w="762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4" name="Ovaal 3"/>
          <p:cNvSpPr/>
          <p:nvPr/>
        </p:nvSpPr>
        <p:spPr>
          <a:xfrm>
            <a:off x="72455" y="2575814"/>
            <a:ext cx="655156" cy="496279"/>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7" name="Ovaal 26"/>
          <p:cNvSpPr/>
          <p:nvPr/>
        </p:nvSpPr>
        <p:spPr>
          <a:xfrm>
            <a:off x="4112339" y="2645756"/>
            <a:ext cx="655156" cy="496279"/>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ekstvak 4"/>
          <p:cNvSpPr txBox="1"/>
          <p:nvPr/>
        </p:nvSpPr>
        <p:spPr>
          <a:xfrm>
            <a:off x="1188655" y="3772729"/>
            <a:ext cx="2339608" cy="707886"/>
          </a:xfrm>
          <a:prstGeom prst="rect">
            <a:avLst/>
          </a:prstGeom>
          <a:solidFill>
            <a:schemeClr val="tx1"/>
          </a:solidFill>
          <a:ln w="28575">
            <a:solidFill>
              <a:schemeClr val="bg1"/>
            </a:solidFill>
          </a:ln>
        </p:spPr>
        <p:txBody>
          <a:bodyPr wrap="square" rtlCol="0">
            <a:spAutoFit/>
          </a:bodyPr>
          <a:lstStyle/>
          <a:p>
            <a:pPr algn="ctr"/>
            <a:r>
              <a:rPr lang="nl-NL" sz="4000" dirty="0" smtClean="0">
                <a:solidFill>
                  <a:schemeClr val="bg1"/>
                </a:solidFill>
              </a:rPr>
              <a:t>70 jaar</a:t>
            </a:r>
            <a:endParaRPr lang="nl-NL" sz="4000" dirty="0">
              <a:solidFill>
                <a:schemeClr val="bg1"/>
              </a:solidFill>
            </a:endParaRPr>
          </a:p>
        </p:txBody>
      </p:sp>
    </p:spTree>
    <p:extLst>
      <p:ext uri="{BB962C8B-B14F-4D97-AF65-F5344CB8AC3E}">
        <p14:creationId xmlns:p14="http://schemas.microsoft.com/office/powerpoint/2010/main" val="24796433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198464" y="133502"/>
            <a:ext cx="8804555" cy="8874224"/>
          </a:xfrm>
          <a:prstGeom prst="rect">
            <a:avLst/>
          </a:prstGeom>
          <a:noFill/>
        </p:spPr>
        <p:txBody>
          <a:bodyPr wrap="square" rtlCol="0">
            <a:spAutoFit/>
          </a:bodyPr>
          <a:lstStyle/>
          <a:p>
            <a:r>
              <a:rPr lang="nl-NL" sz="4000" b="1" baseline="30000" dirty="0">
                <a:ln w="3175">
                  <a:solidFill>
                    <a:schemeClr val="tx1"/>
                  </a:solidFill>
                </a:ln>
                <a:solidFill>
                  <a:schemeClr val="bg1"/>
                </a:solidFill>
                <a:effectLst>
                  <a:outerShdw blurRad="38100" dist="38100" dir="2700000" algn="tl">
                    <a:srgbClr val="000000">
                      <a:alpha val="43137"/>
                    </a:srgbClr>
                  </a:outerShdw>
                </a:effectLst>
              </a:rPr>
              <a:t>4-5 </a:t>
            </a:r>
            <a:r>
              <a:rPr lang="nl-NL" sz="3200" b="1" dirty="0">
                <a:ln w="3175">
                  <a:solidFill>
                    <a:schemeClr val="tx1"/>
                  </a:solidFill>
                </a:ln>
                <a:solidFill>
                  <a:schemeClr val="bg1"/>
                </a:solidFill>
                <a:effectLst>
                  <a:outerShdw blurRad="38100" dist="38100" dir="2700000" algn="tl">
                    <a:srgbClr val="000000">
                      <a:alpha val="43137"/>
                    </a:srgbClr>
                  </a:outerShdw>
                </a:effectLst>
              </a:rPr>
              <a:t>Vanaf de tijd dat Cyrus, de koning van Perzië, regeerde, tot onder de regering van koning Darius, probeerde de bevolking van het land het moreel van de Judeeërs te ondermijnen en hen bang te maken, om hen af te houden van de bouw. Ze kochten zelfs raadgevers om opdat die de plannen van de Judeeërs zouden verijdelen.</a:t>
            </a:r>
          </a:p>
          <a:p>
            <a:r>
              <a:rPr lang="nl-NL" sz="3200" b="1" baseline="30000" dirty="0">
                <a:ln w="3175">
                  <a:solidFill>
                    <a:schemeClr val="tx1"/>
                  </a:solidFill>
                </a:ln>
                <a:solidFill>
                  <a:schemeClr val="bg1"/>
                </a:solidFill>
                <a:effectLst>
                  <a:outerShdw blurRad="38100" dist="38100" dir="2700000" algn="tl">
                    <a:srgbClr val="000000">
                      <a:alpha val="43137"/>
                    </a:srgbClr>
                  </a:outerShdw>
                </a:effectLst>
              </a:rPr>
              <a:t>24 </a:t>
            </a:r>
            <a:r>
              <a:rPr lang="nl-NL" sz="3200" b="1" dirty="0">
                <a:ln w="3175">
                  <a:solidFill>
                    <a:schemeClr val="tx1"/>
                  </a:solidFill>
                </a:ln>
                <a:solidFill>
                  <a:schemeClr val="bg1"/>
                </a:solidFill>
                <a:effectLst>
                  <a:outerShdw blurRad="38100" dist="38100" dir="2700000" algn="tl">
                    <a:srgbClr val="000000">
                      <a:alpha val="43137"/>
                    </a:srgbClr>
                  </a:outerShdw>
                </a:effectLst>
              </a:rPr>
              <a:t>Het werk aan de tempel van God in ​Jeruzalem​ werd stilgelegd, en daarin kwam geen verandering tot het tweede regeringsjaar van ​koning​ ​Darius​ van Perzië.</a:t>
            </a:r>
          </a:p>
          <a:p>
            <a:r>
              <a:rPr lang="nl-NL" sz="4000" b="1" baseline="30000" dirty="0">
                <a:ln w="3175">
                  <a:solidFill>
                    <a:schemeClr val="tx1"/>
                  </a:solidFill>
                </a:ln>
                <a:solidFill>
                  <a:schemeClr val="bg1"/>
                </a:solidFill>
                <a:effectLst>
                  <a:outerShdw blurRad="38100" dist="38100" dir="2700000" algn="tl">
                    <a:srgbClr val="000000">
                      <a:alpha val="43137"/>
                    </a:srgbClr>
                  </a:outerShdw>
                </a:effectLst>
              </a:rPr>
              <a:t> </a:t>
            </a:r>
          </a:p>
          <a:p>
            <a:r>
              <a:rPr lang="nl-NL" sz="4000" b="1" baseline="30000" dirty="0">
                <a:ln w="3175">
                  <a:solidFill>
                    <a:schemeClr val="tx1"/>
                  </a:solidFill>
                </a:ln>
                <a:solidFill>
                  <a:schemeClr val="bg1"/>
                </a:solidFill>
                <a:effectLst>
                  <a:outerShdw blurRad="38100" dist="38100" dir="2700000" algn="tl">
                    <a:srgbClr val="000000">
                      <a:alpha val="43137"/>
                    </a:srgbClr>
                  </a:outerShdw>
                </a:effectLst>
              </a:rPr>
              <a:t>Ezra 5 1Toen begonnen de ​profeten​ ​Haggai​ en Zacharia, de kleinzoon van </a:t>
            </a:r>
            <a:r>
              <a:rPr lang="nl-NL" sz="4000" b="1" baseline="30000" dirty="0" err="1">
                <a:ln w="3175">
                  <a:solidFill>
                    <a:schemeClr val="tx1"/>
                  </a:solidFill>
                </a:ln>
                <a:solidFill>
                  <a:schemeClr val="bg1"/>
                </a:solidFill>
                <a:effectLst>
                  <a:outerShdw blurRad="38100" dist="38100" dir="2700000" algn="tl">
                    <a:srgbClr val="000000">
                      <a:alpha val="43137"/>
                    </a:srgbClr>
                  </a:outerShdw>
                </a:effectLst>
              </a:rPr>
              <a:t>Iddo</a:t>
            </a:r>
            <a:r>
              <a:rPr lang="nl-NL" sz="4000" b="1" baseline="30000" dirty="0">
                <a:ln w="3175">
                  <a:solidFill>
                    <a:schemeClr val="tx1"/>
                  </a:solidFill>
                </a:ln>
                <a:solidFill>
                  <a:schemeClr val="bg1"/>
                </a:solidFill>
                <a:effectLst>
                  <a:outerShdw blurRad="38100" dist="38100" dir="2700000" algn="tl">
                    <a:srgbClr val="000000">
                      <a:alpha val="43137"/>
                    </a:srgbClr>
                  </a:outerShdw>
                </a:effectLst>
              </a:rPr>
              <a:t>, in opdracht van de God van Israël te profeteren tegen de Judeeërs die in </a:t>
            </a:r>
            <a:r>
              <a:rPr lang="nl-NL" sz="4000" b="1" baseline="30000" dirty="0" err="1">
                <a:ln w="3175">
                  <a:solidFill>
                    <a:schemeClr val="tx1"/>
                  </a:solidFill>
                </a:ln>
                <a:solidFill>
                  <a:schemeClr val="bg1"/>
                </a:solidFill>
                <a:effectLst>
                  <a:outerShdw blurRad="38100" dist="38100" dir="2700000" algn="tl">
                    <a:srgbClr val="000000">
                      <a:alpha val="43137"/>
                    </a:srgbClr>
                  </a:outerShdw>
                </a:effectLst>
              </a:rPr>
              <a:t>Juda</a:t>
            </a:r>
            <a:r>
              <a:rPr lang="nl-NL" sz="4000" b="1" baseline="30000" dirty="0">
                <a:ln w="3175">
                  <a:solidFill>
                    <a:schemeClr val="tx1"/>
                  </a:solidFill>
                </a:ln>
                <a:solidFill>
                  <a:schemeClr val="bg1"/>
                </a:solidFill>
                <a:effectLst>
                  <a:outerShdw blurRad="38100" dist="38100" dir="2700000" algn="tl">
                    <a:srgbClr val="000000">
                      <a:alpha val="43137"/>
                    </a:srgbClr>
                  </a:outerShdw>
                </a:effectLst>
              </a:rPr>
              <a:t> en in ​Jeruzalem​ woonden. 2Daarop hervatten ​</a:t>
            </a:r>
            <a:r>
              <a:rPr lang="nl-NL" sz="4000" b="1" baseline="30000" dirty="0" err="1">
                <a:ln w="3175">
                  <a:solidFill>
                    <a:schemeClr val="tx1"/>
                  </a:solidFill>
                </a:ln>
                <a:solidFill>
                  <a:schemeClr val="bg1"/>
                </a:solidFill>
                <a:effectLst>
                  <a:outerShdw blurRad="38100" dist="38100" dir="2700000" algn="tl">
                    <a:srgbClr val="000000">
                      <a:alpha val="43137"/>
                    </a:srgbClr>
                  </a:outerShdw>
                </a:effectLst>
              </a:rPr>
              <a:t>Zerubbabel</a:t>
            </a:r>
            <a:r>
              <a:rPr lang="nl-NL" sz="4000" b="1" baseline="30000" dirty="0">
                <a:ln w="3175">
                  <a:solidFill>
                    <a:schemeClr val="tx1"/>
                  </a:solidFill>
                </a:ln>
                <a:solidFill>
                  <a:schemeClr val="bg1"/>
                </a:solidFill>
                <a:effectLst>
                  <a:outerShdw blurRad="38100" dist="38100" dir="2700000" algn="tl">
                    <a:srgbClr val="000000">
                      <a:alpha val="43137"/>
                    </a:srgbClr>
                  </a:outerShdw>
                </a:effectLst>
              </a:rPr>
              <a:t>, de zoon van </a:t>
            </a:r>
            <a:r>
              <a:rPr lang="nl-NL" sz="4000" b="1" baseline="30000" dirty="0" err="1">
                <a:ln w="3175">
                  <a:solidFill>
                    <a:schemeClr val="tx1"/>
                  </a:solidFill>
                </a:ln>
                <a:solidFill>
                  <a:schemeClr val="bg1"/>
                </a:solidFill>
                <a:effectLst>
                  <a:outerShdw blurRad="38100" dist="38100" dir="2700000" algn="tl">
                    <a:srgbClr val="000000">
                      <a:alpha val="43137"/>
                    </a:srgbClr>
                  </a:outerShdw>
                </a:effectLst>
              </a:rPr>
              <a:t>Sealtiël</a:t>
            </a:r>
            <a:r>
              <a:rPr lang="nl-NL" sz="4000" b="1" baseline="30000" dirty="0">
                <a:ln w="3175">
                  <a:solidFill>
                    <a:schemeClr val="tx1"/>
                  </a:solidFill>
                </a:ln>
                <a:solidFill>
                  <a:schemeClr val="bg1"/>
                </a:solidFill>
                <a:effectLst>
                  <a:outerShdw blurRad="38100" dist="38100" dir="2700000" algn="tl">
                    <a:srgbClr val="000000">
                      <a:alpha val="43137"/>
                    </a:srgbClr>
                  </a:outerShdw>
                </a:effectLst>
              </a:rPr>
              <a:t>, en </a:t>
            </a:r>
            <a:r>
              <a:rPr lang="nl-NL" sz="4000" b="1" baseline="30000" dirty="0" err="1">
                <a:ln w="3175">
                  <a:solidFill>
                    <a:schemeClr val="tx1"/>
                  </a:solidFill>
                </a:ln>
                <a:solidFill>
                  <a:schemeClr val="bg1"/>
                </a:solidFill>
                <a:effectLst>
                  <a:outerShdw blurRad="38100" dist="38100" dir="2700000" algn="tl">
                    <a:srgbClr val="000000">
                      <a:alpha val="43137"/>
                    </a:srgbClr>
                  </a:outerShdw>
                </a:effectLst>
              </a:rPr>
              <a:t>Jesua</a:t>
            </a:r>
            <a:r>
              <a:rPr lang="nl-NL" sz="4000" b="1" baseline="30000" dirty="0">
                <a:ln w="3175">
                  <a:solidFill>
                    <a:schemeClr val="tx1"/>
                  </a:solidFill>
                </a:ln>
                <a:solidFill>
                  <a:schemeClr val="bg1"/>
                </a:solidFill>
                <a:effectLst>
                  <a:outerShdw blurRad="38100" dist="38100" dir="2700000" algn="tl">
                    <a:srgbClr val="000000">
                      <a:alpha val="43137"/>
                    </a:srgbClr>
                  </a:outerShdw>
                </a:effectLst>
              </a:rPr>
              <a:t>, de zoon van </a:t>
            </a:r>
            <a:r>
              <a:rPr lang="nl-NL" sz="4000" b="1" baseline="30000" dirty="0" err="1">
                <a:ln w="3175">
                  <a:solidFill>
                    <a:schemeClr val="tx1"/>
                  </a:solidFill>
                </a:ln>
                <a:solidFill>
                  <a:schemeClr val="bg1"/>
                </a:solidFill>
                <a:effectLst>
                  <a:outerShdw blurRad="38100" dist="38100" dir="2700000" algn="tl">
                    <a:srgbClr val="000000">
                      <a:alpha val="43137"/>
                    </a:srgbClr>
                  </a:outerShdw>
                </a:effectLst>
              </a:rPr>
              <a:t>Josadak</a:t>
            </a:r>
            <a:r>
              <a:rPr lang="nl-NL" sz="4000" b="1" baseline="30000" dirty="0">
                <a:ln w="3175">
                  <a:solidFill>
                    <a:schemeClr val="tx1"/>
                  </a:solidFill>
                </a:ln>
                <a:solidFill>
                  <a:schemeClr val="bg1"/>
                </a:solidFill>
                <a:effectLst>
                  <a:outerShdw blurRad="38100" dist="38100" dir="2700000" algn="tl">
                    <a:srgbClr val="000000">
                      <a:alpha val="43137"/>
                    </a:srgbClr>
                  </a:outerShdw>
                </a:effectLst>
              </a:rPr>
              <a:t>, de bouw van de tempel van God in ​Jeruzalem.</a:t>
            </a:r>
            <a:r>
              <a:rPr lang="nl-NL" sz="3200" baseline="30000" dirty="0"/>
              <a:t> </a:t>
            </a:r>
          </a:p>
          <a:p>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890399" y="5083176"/>
            <a:ext cx="19521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Ezra 4</a:t>
            </a:r>
          </a:p>
        </p:txBody>
      </p:sp>
    </p:spTree>
    <p:extLst>
      <p:ext uri="{BB962C8B-B14F-4D97-AF65-F5344CB8AC3E}">
        <p14:creationId xmlns:p14="http://schemas.microsoft.com/office/powerpoint/2010/main" val="33319632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4031873"/>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Toen </a:t>
            </a:r>
            <a:r>
              <a:rPr lang="nl-NL" sz="3200" b="1" dirty="0">
                <a:ln w="3175">
                  <a:solidFill>
                    <a:schemeClr val="tx1"/>
                  </a:solidFill>
                </a:ln>
                <a:solidFill>
                  <a:schemeClr val="bg1"/>
                </a:solidFill>
                <a:effectLst>
                  <a:outerShdw blurRad="38100" dist="38100" dir="2700000" algn="tl">
                    <a:srgbClr val="000000">
                      <a:alpha val="43137"/>
                    </a:srgbClr>
                  </a:outerShdw>
                </a:effectLst>
              </a:rPr>
              <a:t>begonnen de ​profeten​ ​Haggai​ en Zacharia, de kleinzoon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Iddo</a:t>
            </a:r>
            <a:r>
              <a:rPr lang="nl-NL" sz="3200" b="1" dirty="0">
                <a:ln w="3175">
                  <a:solidFill>
                    <a:schemeClr val="tx1"/>
                  </a:solidFill>
                </a:ln>
                <a:solidFill>
                  <a:schemeClr val="bg1"/>
                </a:solidFill>
                <a:effectLst>
                  <a:outerShdw blurRad="38100" dist="38100" dir="2700000" algn="tl">
                    <a:srgbClr val="000000">
                      <a:alpha val="43137"/>
                    </a:srgbClr>
                  </a:outerShdw>
                </a:effectLst>
              </a:rPr>
              <a:t>, in opdracht van de God van Israël te profeteren tegen de Judeeërs die in </a:t>
            </a:r>
            <a:r>
              <a:rPr lang="nl-NL" sz="3200" b="1" dirty="0" err="1">
                <a:ln w="3175">
                  <a:solidFill>
                    <a:schemeClr val="tx1"/>
                  </a:solidFill>
                </a:ln>
                <a:solidFill>
                  <a:schemeClr val="bg1"/>
                </a:solidFill>
                <a:effectLst>
                  <a:outerShdw blurRad="38100" dist="38100" dir="2700000" algn="tl">
                    <a:srgbClr val="000000">
                      <a:alpha val="43137"/>
                    </a:srgbClr>
                  </a:outerShdw>
                </a:effectLst>
              </a:rPr>
              <a:t>Juda</a:t>
            </a:r>
            <a:r>
              <a:rPr lang="nl-NL" sz="3200" b="1" dirty="0">
                <a:ln w="3175">
                  <a:solidFill>
                    <a:schemeClr val="tx1"/>
                  </a:solidFill>
                </a:ln>
                <a:solidFill>
                  <a:schemeClr val="bg1"/>
                </a:solidFill>
                <a:effectLst>
                  <a:outerShdw blurRad="38100" dist="38100" dir="2700000" algn="tl">
                    <a:srgbClr val="000000">
                      <a:alpha val="43137"/>
                    </a:srgbClr>
                  </a:outerShdw>
                </a:effectLst>
              </a:rPr>
              <a:t> en in ​Jeruzalem​ woonden.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2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Daarop </a:t>
            </a:r>
            <a:r>
              <a:rPr lang="nl-NL" sz="3200" b="1" dirty="0">
                <a:ln w="3175">
                  <a:solidFill>
                    <a:schemeClr val="tx1"/>
                  </a:solidFill>
                </a:ln>
                <a:solidFill>
                  <a:schemeClr val="bg1"/>
                </a:solidFill>
                <a:effectLst>
                  <a:outerShdw blurRad="38100" dist="38100" dir="2700000" algn="tl">
                    <a:srgbClr val="000000">
                      <a:alpha val="43137"/>
                    </a:srgbClr>
                  </a:outerShdw>
                </a:effectLst>
              </a:rPr>
              <a:t>hervatten ​</a:t>
            </a:r>
            <a:r>
              <a:rPr lang="nl-NL" sz="3200" b="1" dirty="0" err="1">
                <a:ln w="3175">
                  <a:solidFill>
                    <a:schemeClr val="tx1"/>
                  </a:solidFill>
                </a:ln>
                <a:solidFill>
                  <a:schemeClr val="bg1"/>
                </a:solidFill>
                <a:effectLst>
                  <a:outerShdw blurRad="38100" dist="38100" dir="2700000" algn="tl">
                    <a:srgbClr val="000000">
                      <a:alpha val="43137"/>
                    </a:srgbClr>
                  </a:outerShdw>
                </a:effectLst>
              </a:rPr>
              <a:t>Zerubbabel</a:t>
            </a:r>
            <a:r>
              <a:rPr lang="nl-NL" sz="3200" b="1" dirty="0">
                <a:ln w="3175">
                  <a:solidFill>
                    <a:schemeClr val="tx1"/>
                  </a:solidFill>
                </a:ln>
                <a:solidFill>
                  <a:schemeClr val="bg1"/>
                </a:solidFill>
                <a:effectLst>
                  <a:outerShdw blurRad="38100" dist="38100" dir="2700000" algn="tl">
                    <a:srgbClr val="000000">
                      <a:alpha val="43137"/>
                    </a:srgbClr>
                  </a:outerShdw>
                </a:effectLst>
              </a:rPr>
              <a:t>, de zoon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Sealtiël</a:t>
            </a:r>
            <a:r>
              <a:rPr lang="nl-NL" sz="3200" b="1" dirty="0">
                <a:ln w="3175">
                  <a:solidFill>
                    <a:schemeClr val="tx1"/>
                  </a:solidFill>
                </a:ln>
                <a:solidFill>
                  <a:schemeClr val="bg1"/>
                </a:solidFill>
                <a:effectLst>
                  <a:outerShdw blurRad="38100" dist="38100" dir="2700000" algn="tl">
                    <a:srgbClr val="000000">
                      <a:alpha val="43137"/>
                    </a:srgbClr>
                  </a:outerShdw>
                </a:effectLst>
              </a:rPr>
              <a:t>, en </a:t>
            </a:r>
            <a:r>
              <a:rPr lang="nl-NL" sz="3200" b="1" dirty="0" err="1">
                <a:ln w="3175">
                  <a:solidFill>
                    <a:schemeClr val="tx1"/>
                  </a:solidFill>
                </a:ln>
                <a:solidFill>
                  <a:schemeClr val="bg1"/>
                </a:solidFill>
                <a:effectLst>
                  <a:outerShdw blurRad="38100" dist="38100" dir="2700000" algn="tl">
                    <a:srgbClr val="000000">
                      <a:alpha val="43137"/>
                    </a:srgbClr>
                  </a:outerShdw>
                </a:effectLst>
              </a:rPr>
              <a:t>Jesua</a:t>
            </a:r>
            <a:r>
              <a:rPr lang="nl-NL" sz="3200" b="1" dirty="0">
                <a:ln w="3175">
                  <a:solidFill>
                    <a:schemeClr val="tx1"/>
                  </a:solidFill>
                </a:ln>
                <a:solidFill>
                  <a:schemeClr val="bg1"/>
                </a:solidFill>
                <a:effectLst>
                  <a:outerShdw blurRad="38100" dist="38100" dir="2700000" algn="tl">
                    <a:srgbClr val="000000">
                      <a:alpha val="43137"/>
                    </a:srgbClr>
                  </a:outerShdw>
                </a:effectLst>
              </a:rPr>
              <a:t>, de zoon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Josadak</a:t>
            </a:r>
            <a:r>
              <a:rPr lang="nl-NL" sz="3200" b="1" dirty="0">
                <a:ln w="3175">
                  <a:solidFill>
                    <a:schemeClr val="tx1"/>
                  </a:solidFill>
                </a:ln>
                <a:solidFill>
                  <a:schemeClr val="bg1"/>
                </a:solidFill>
                <a:effectLst>
                  <a:outerShdw blurRad="38100" dist="38100" dir="2700000" algn="tl">
                    <a:srgbClr val="000000">
                      <a:alpha val="43137"/>
                    </a:srgbClr>
                  </a:outerShdw>
                </a:effectLst>
              </a:rPr>
              <a:t>, de bouw van de tempel van God in ​Jeruzalem. </a:t>
            </a:r>
          </a:p>
          <a:p>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890399" y="5083176"/>
            <a:ext cx="19521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Ezra 5</a:t>
            </a:r>
          </a:p>
        </p:txBody>
      </p:sp>
    </p:spTree>
    <p:extLst>
      <p:ext uri="{BB962C8B-B14F-4D97-AF65-F5344CB8AC3E}">
        <p14:creationId xmlns:p14="http://schemas.microsoft.com/office/powerpoint/2010/main" val="3823769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PIJL-RECHTS 5"/>
          <p:cNvSpPr/>
          <p:nvPr/>
        </p:nvSpPr>
        <p:spPr>
          <a:xfrm>
            <a:off x="1" y="2665645"/>
            <a:ext cx="9132490" cy="1657867"/>
          </a:xfrm>
          <a:prstGeom prst="rightArrow">
            <a:avLst>
              <a:gd name="adj1" fmla="val 50000"/>
              <a:gd name="adj2" fmla="val 4174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2" name="PIJL-RECHTS 11"/>
          <p:cNvSpPr/>
          <p:nvPr/>
        </p:nvSpPr>
        <p:spPr>
          <a:xfrm>
            <a:off x="-11348" y="76279"/>
            <a:ext cx="3964148" cy="1198310"/>
          </a:xfrm>
          <a:prstGeom prst="rightArrow">
            <a:avLst/>
          </a:prstGeom>
          <a:solidFill>
            <a:srgbClr val="FF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6" name="Tekstvak 15"/>
          <p:cNvSpPr txBox="1"/>
          <p:nvPr/>
        </p:nvSpPr>
        <p:spPr>
          <a:xfrm>
            <a:off x="900000" y="2685768"/>
            <a:ext cx="684000" cy="348813"/>
          </a:xfrm>
          <a:prstGeom prst="rect">
            <a:avLst/>
          </a:prstGeom>
          <a:noFill/>
        </p:spPr>
        <p:txBody>
          <a:bodyPr wrap="square" rtlCol="0">
            <a:spAutoFit/>
          </a:bodyPr>
          <a:lstStyle/>
          <a:p>
            <a:pPr algn="ctr">
              <a:lnSpc>
                <a:spcPts val="2000"/>
              </a:lnSpc>
            </a:pPr>
            <a:r>
              <a:rPr lang="nl-NL" sz="1600" b="1" dirty="0" smtClean="0">
                <a:solidFill>
                  <a:prstClr val="white"/>
                </a:solidFill>
                <a:effectLst>
                  <a:outerShdw blurRad="38100" dist="38100" dir="2700000" algn="tl">
                    <a:srgbClr val="000000">
                      <a:alpha val="43137"/>
                    </a:srgbClr>
                  </a:outerShdw>
                </a:effectLst>
              </a:rPr>
              <a:t>586</a:t>
            </a:r>
          </a:p>
        </p:txBody>
      </p:sp>
      <p:sp>
        <p:nvSpPr>
          <p:cNvPr id="52" name="Tekstvak 51"/>
          <p:cNvSpPr txBox="1"/>
          <p:nvPr/>
        </p:nvSpPr>
        <p:spPr>
          <a:xfrm rot="17917488">
            <a:off x="619226" y="1980030"/>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Derde wegvoering</a:t>
            </a:r>
          </a:p>
        </p:txBody>
      </p:sp>
      <p:sp>
        <p:nvSpPr>
          <p:cNvPr id="53" name="Tekstvak 52"/>
          <p:cNvSpPr txBox="1"/>
          <p:nvPr/>
        </p:nvSpPr>
        <p:spPr>
          <a:xfrm rot="16705628">
            <a:off x="671240" y="3428660"/>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a:t>
            </a:r>
            <a:endParaRPr lang="nl-NL" sz="2000" dirty="0">
              <a:solidFill>
                <a:prstClr val="black"/>
              </a:solidFill>
            </a:endParaRPr>
          </a:p>
        </p:txBody>
      </p:sp>
      <p:sp>
        <p:nvSpPr>
          <p:cNvPr id="54" name="Tekstvak 53"/>
          <p:cNvSpPr txBox="1"/>
          <p:nvPr/>
        </p:nvSpPr>
        <p:spPr>
          <a:xfrm>
            <a:off x="0" y="4221317"/>
            <a:ext cx="1443600" cy="564001"/>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 </a:t>
            </a:r>
          </a:p>
          <a:p>
            <a:pPr algn="ctr">
              <a:lnSpc>
                <a:spcPts val="1800"/>
              </a:lnSpc>
            </a:pPr>
            <a:r>
              <a:rPr lang="nl-NL" sz="2000" dirty="0" smtClean="0">
                <a:solidFill>
                  <a:prstClr val="black"/>
                </a:solidFill>
              </a:rPr>
              <a:t>626-585</a:t>
            </a:r>
            <a:endParaRPr lang="nl-NL" sz="2000" dirty="0">
              <a:solidFill>
                <a:prstClr val="black"/>
              </a:solidFill>
            </a:endParaRPr>
          </a:p>
        </p:txBody>
      </p:sp>
      <p:sp>
        <p:nvSpPr>
          <p:cNvPr id="55" name="Tekstvak 54"/>
          <p:cNvSpPr txBox="1"/>
          <p:nvPr/>
        </p:nvSpPr>
        <p:spPr>
          <a:xfrm>
            <a:off x="-435795" y="543859"/>
            <a:ext cx="4471419" cy="348813"/>
          </a:xfrm>
          <a:prstGeom prst="rect">
            <a:avLst/>
          </a:prstGeom>
          <a:noFill/>
        </p:spPr>
        <p:txBody>
          <a:bodyPr wrap="square" rtlCol="0">
            <a:spAutoFit/>
          </a:bodyPr>
          <a:lstStyle/>
          <a:p>
            <a:pPr algn="ctr">
              <a:lnSpc>
                <a:spcPts val="2000"/>
              </a:lnSpc>
            </a:pPr>
            <a:r>
              <a:rPr lang="nl-NL" sz="3200" b="1" dirty="0" smtClean="0">
                <a:solidFill>
                  <a:prstClr val="black"/>
                </a:solidFill>
                <a:effectLst>
                  <a:outerShdw blurRad="38100" dist="38100" dir="2700000" algn="tl">
                    <a:srgbClr val="000000">
                      <a:alpha val="43137"/>
                    </a:srgbClr>
                  </a:outerShdw>
                </a:effectLst>
              </a:rPr>
              <a:t>Babylonische rijk</a:t>
            </a:r>
          </a:p>
        </p:txBody>
      </p:sp>
      <p:sp>
        <p:nvSpPr>
          <p:cNvPr id="57" name="Tekstvak 56"/>
          <p:cNvSpPr txBox="1"/>
          <p:nvPr/>
        </p:nvSpPr>
        <p:spPr>
          <a:xfrm rot="17917488">
            <a:off x="196688" y="1890377"/>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Tweede wegvoering</a:t>
            </a:r>
          </a:p>
        </p:txBody>
      </p:sp>
      <p:sp>
        <p:nvSpPr>
          <p:cNvPr id="58" name="Tekstvak 57"/>
          <p:cNvSpPr txBox="1"/>
          <p:nvPr/>
        </p:nvSpPr>
        <p:spPr>
          <a:xfrm rot="17917488">
            <a:off x="-155331" y="1913011"/>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Eerste wegvoering</a:t>
            </a:r>
          </a:p>
        </p:txBody>
      </p:sp>
      <p:sp>
        <p:nvSpPr>
          <p:cNvPr id="59" name="Tekstvak 58"/>
          <p:cNvSpPr txBox="1"/>
          <p:nvPr/>
        </p:nvSpPr>
        <p:spPr>
          <a:xfrm>
            <a:off x="63520" y="2678736"/>
            <a:ext cx="684000" cy="348813"/>
          </a:xfrm>
          <a:prstGeom prst="rect">
            <a:avLst/>
          </a:prstGeom>
          <a:noFill/>
        </p:spPr>
        <p:txBody>
          <a:bodyPr wrap="square" rtlCol="0">
            <a:spAutoFit/>
          </a:bodyPr>
          <a:lstStyle/>
          <a:p>
            <a:pPr algn="ctr">
              <a:lnSpc>
                <a:spcPts val="2000"/>
              </a:lnSpc>
            </a:pPr>
            <a:r>
              <a:rPr lang="nl-NL" sz="1600" b="1" dirty="0" smtClean="0">
                <a:solidFill>
                  <a:prstClr val="white"/>
                </a:solidFill>
                <a:effectLst>
                  <a:outerShdw blurRad="38100" dist="38100" dir="2700000" algn="tl">
                    <a:srgbClr val="000000">
                      <a:alpha val="43137"/>
                    </a:srgbClr>
                  </a:outerShdw>
                </a:effectLst>
              </a:rPr>
              <a:t>605</a:t>
            </a:r>
          </a:p>
        </p:txBody>
      </p:sp>
      <p:sp>
        <p:nvSpPr>
          <p:cNvPr id="60" name="Tekstvak 59"/>
          <p:cNvSpPr txBox="1"/>
          <p:nvPr/>
        </p:nvSpPr>
        <p:spPr>
          <a:xfrm>
            <a:off x="478800" y="2685768"/>
            <a:ext cx="684000" cy="348813"/>
          </a:xfrm>
          <a:prstGeom prst="rect">
            <a:avLst/>
          </a:prstGeom>
          <a:noFill/>
        </p:spPr>
        <p:txBody>
          <a:bodyPr wrap="square" rtlCol="0">
            <a:spAutoFit/>
          </a:bodyPr>
          <a:lstStyle/>
          <a:p>
            <a:pPr algn="ctr">
              <a:lnSpc>
                <a:spcPts val="2000"/>
              </a:lnSpc>
            </a:pPr>
            <a:r>
              <a:rPr lang="nl-NL" sz="1600" b="1" dirty="0" smtClean="0">
                <a:solidFill>
                  <a:prstClr val="white"/>
                </a:solidFill>
                <a:effectLst>
                  <a:outerShdw blurRad="38100" dist="38100" dir="2700000" algn="tl">
                    <a:srgbClr val="000000">
                      <a:alpha val="43137"/>
                    </a:srgbClr>
                  </a:outerShdw>
                </a:effectLst>
              </a:rPr>
              <a:t>597</a:t>
            </a:r>
          </a:p>
        </p:txBody>
      </p:sp>
      <p:sp>
        <p:nvSpPr>
          <p:cNvPr id="13" name="Tekstvak 12"/>
          <p:cNvSpPr txBox="1"/>
          <p:nvPr/>
        </p:nvSpPr>
        <p:spPr>
          <a:xfrm rot="16742748">
            <a:off x="219028" y="3399164"/>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Ezechiël</a:t>
            </a:r>
            <a:endParaRPr lang="nl-NL" sz="2000" dirty="0">
              <a:solidFill>
                <a:prstClr val="black"/>
              </a:solidFill>
            </a:endParaRPr>
          </a:p>
        </p:txBody>
      </p:sp>
      <p:sp>
        <p:nvSpPr>
          <p:cNvPr id="14" name="Tekstvak 13"/>
          <p:cNvSpPr txBox="1"/>
          <p:nvPr/>
        </p:nvSpPr>
        <p:spPr>
          <a:xfrm>
            <a:off x="1065597" y="5318222"/>
            <a:ext cx="1605603"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800" dirty="0" smtClean="0">
                <a:solidFill>
                  <a:prstClr val="black"/>
                </a:solidFill>
              </a:rPr>
              <a:t>Ezech. 592-572</a:t>
            </a:r>
            <a:endParaRPr lang="nl-NL" sz="1800" dirty="0">
              <a:solidFill>
                <a:prstClr val="black"/>
              </a:solidFill>
            </a:endParaRPr>
          </a:p>
        </p:txBody>
      </p:sp>
      <p:sp>
        <p:nvSpPr>
          <p:cNvPr id="15" name="Tekstvak 14"/>
          <p:cNvSpPr txBox="1"/>
          <p:nvPr/>
        </p:nvSpPr>
        <p:spPr>
          <a:xfrm rot="16736691">
            <a:off x="-221701" y="3355693"/>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a:t>
            </a:r>
            <a:endParaRPr lang="nl-NL" sz="2000" dirty="0">
              <a:solidFill>
                <a:prstClr val="black"/>
              </a:solidFill>
            </a:endParaRPr>
          </a:p>
        </p:txBody>
      </p:sp>
      <p:sp>
        <p:nvSpPr>
          <p:cNvPr id="17" name="Tekstvak 16"/>
          <p:cNvSpPr txBox="1"/>
          <p:nvPr/>
        </p:nvSpPr>
        <p:spPr>
          <a:xfrm>
            <a:off x="316034" y="4903716"/>
            <a:ext cx="3953674"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 605-535</a:t>
            </a:r>
            <a:endParaRPr lang="nl-NL" sz="2000" dirty="0">
              <a:solidFill>
                <a:prstClr val="black"/>
              </a:solidFill>
            </a:endParaRPr>
          </a:p>
        </p:txBody>
      </p:sp>
      <p:sp>
        <p:nvSpPr>
          <p:cNvPr id="18" name="PIJL-RECHTS 17"/>
          <p:cNvSpPr/>
          <p:nvPr/>
        </p:nvSpPr>
        <p:spPr>
          <a:xfrm>
            <a:off x="3965177" y="63016"/>
            <a:ext cx="5178823" cy="1238829"/>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9" name="Tekstvak 18"/>
          <p:cNvSpPr txBox="1"/>
          <p:nvPr/>
        </p:nvSpPr>
        <p:spPr>
          <a:xfrm>
            <a:off x="4376369" y="538983"/>
            <a:ext cx="4060211" cy="348813"/>
          </a:xfrm>
          <a:prstGeom prst="rect">
            <a:avLst/>
          </a:prstGeom>
          <a:noFill/>
        </p:spPr>
        <p:txBody>
          <a:bodyPr wrap="square" rtlCol="0">
            <a:spAutoFit/>
          </a:bodyPr>
          <a:lstStyle/>
          <a:p>
            <a:pPr algn="ctr">
              <a:lnSpc>
                <a:spcPts val="2000"/>
              </a:lnSpc>
            </a:pPr>
            <a:r>
              <a:rPr lang="nl-NL" sz="3200" b="1" dirty="0" err="1" smtClean="0">
                <a:solidFill>
                  <a:prstClr val="black"/>
                </a:solidFill>
                <a:effectLst>
                  <a:outerShdw blurRad="38100" dist="38100" dir="2700000" algn="tl">
                    <a:srgbClr val="000000">
                      <a:alpha val="43137"/>
                    </a:srgbClr>
                  </a:outerShdw>
                </a:effectLst>
              </a:rPr>
              <a:t>Medo</a:t>
            </a:r>
            <a:r>
              <a:rPr lang="nl-NL" sz="3200" b="1" dirty="0" smtClean="0">
                <a:solidFill>
                  <a:prstClr val="black"/>
                </a:solidFill>
                <a:effectLst>
                  <a:outerShdw blurRad="38100" dist="38100" dir="2700000" algn="tl">
                    <a:srgbClr val="000000">
                      <a:alpha val="43137"/>
                    </a:srgbClr>
                  </a:outerShdw>
                </a:effectLst>
              </a:rPr>
              <a:t>-Perzische rijk</a:t>
            </a:r>
          </a:p>
        </p:txBody>
      </p:sp>
      <p:sp>
        <p:nvSpPr>
          <p:cNvPr id="20" name="Tekstvak 19"/>
          <p:cNvSpPr txBox="1"/>
          <p:nvPr/>
        </p:nvSpPr>
        <p:spPr>
          <a:xfrm rot="17917488">
            <a:off x="3428407" y="2075529"/>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Edict van </a:t>
            </a:r>
            <a:r>
              <a:rPr lang="nl-NL" sz="1400" b="1" dirty="0" err="1" smtClean="0">
                <a:solidFill>
                  <a:prstClr val="white"/>
                </a:solidFill>
                <a:effectLst>
                  <a:outerShdw blurRad="38100" dist="38100" dir="2700000" algn="tl">
                    <a:srgbClr val="000000">
                      <a:alpha val="43137"/>
                    </a:srgbClr>
                  </a:outerShdw>
                </a:effectLst>
              </a:rPr>
              <a:t>Kores</a:t>
            </a:r>
            <a:endParaRPr lang="nl-NL" sz="1400" b="1" dirty="0" smtClean="0">
              <a:solidFill>
                <a:prstClr val="white"/>
              </a:solidFill>
              <a:effectLst>
                <a:outerShdw blurRad="38100" dist="38100" dir="2700000" algn="tl">
                  <a:srgbClr val="000000">
                    <a:alpha val="43137"/>
                  </a:srgbClr>
                </a:outerShdw>
              </a:effectLst>
            </a:endParaRPr>
          </a:p>
        </p:txBody>
      </p:sp>
      <p:sp>
        <p:nvSpPr>
          <p:cNvPr id="22" name="Tekstvak 21"/>
          <p:cNvSpPr txBox="1"/>
          <p:nvPr/>
        </p:nvSpPr>
        <p:spPr>
          <a:xfrm>
            <a:off x="3692369" y="2710189"/>
            <a:ext cx="684000" cy="348813"/>
          </a:xfrm>
          <a:prstGeom prst="rect">
            <a:avLst/>
          </a:prstGeom>
          <a:noFill/>
        </p:spPr>
        <p:txBody>
          <a:bodyPr wrap="square" rtlCol="0">
            <a:spAutoFit/>
          </a:bodyPr>
          <a:lstStyle/>
          <a:p>
            <a:pPr algn="ctr">
              <a:lnSpc>
                <a:spcPts val="2000"/>
              </a:lnSpc>
            </a:pPr>
            <a:r>
              <a:rPr lang="nl-NL" sz="1600" b="1" dirty="0" smtClean="0">
                <a:solidFill>
                  <a:prstClr val="white"/>
                </a:solidFill>
                <a:effectLst>
                  <a:outerShdw blurRad="38100" dist="38100" dir="2700000" algn="tl">
                    <a:srgbClr val="000000">
                      <a:alpha val="43137"/>
                    </a:srgbClr>
                  </a:outerShdw>
                </a:effectLst>
              </a:rPr>
              <a:t>539</a:t>
            </a:r>
          </a:p>
        </p:txBody>
      </p:sp>
      <p:sp>
        <p:nvSpPr>
          <p:cNvPr id="21" name="Tekstvak 20"/>
          <p:cNvSpPr txBox="1"/>
          <p:nvPr/>
        </p:nvSpPr>
        <p:spPr>
          <a:xfrm>
            <a:off x="4000662" y="4481350"/>
            <a:ext cx="1471338"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600" dirty="0" smtClean="0">
                <a:solidFill>
                  <a:prstClr val="black"/>
                </a:solidFill>
              </a:rPr>
              <a:t>Ezr.1-6 538-516</a:t>
            </a:r>
            <a:endParaRPr lang="nl-NL" sz="1600" dirty="0">
              <a:solidFill>
                <a:prstClr val="black"/>
              </a:solidFill>
            </a:endParaRPr>
          </a:p>
        </p:txBody>
      </p:sp>
      <p:sp>
        <p:nvSpPr>
          <p:cNvPr id="23" name="Tekstvak 22"/>
          <p:cNvSpPr txBox="1"/>
          <p:nvPr/>
        </p:nvSpPr>
        <p:spPr>
          <a:xfrm rot="17917488">
            <a:off x="3586704" y="1803844"/>
            <a:ext cx="2473725"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1</a:t>
            </a:r>
            <a:r>
              <a:rPr lang="nl-NL" sz="1400" b="1" baseline="30000" dirty="0" smtClean="0">
                <a:solidFill>
                  <a:prstClr val="white"/>
                </a:solidFill>
                <a:effectLst>
                  <a:outerShdw blurRad="38100" dist="38100" dir="2700000" algn="tl">
                    <a:srgbClr val="000000">
                      <a:alpha val="43137"/>
                    </a:srgbClr>
                  </a:outerShdw>
                </a:effectLst>
              </a:rPr>
              <a:t>e</a:t>
            </a:r>
            <a:r>
              <a:rPr lang="nl-NL" sz="1400" b="1" dirty="0" smtClean="0">
                <a:solidFill>
                  <a:prstClr val="white"/>
                </a:solidFill>
                <a:effectLst>
                  <a:outerShdw blurRad="38100" dist="38100" dir="2700000" algn="tl">
                    <a:srgbClr val="000000">
                      <a:alpha val="43137"/>
                    </a:srgbClr>
                  </a:outerShdw>
                </a:effectLst>
              </a:rPr>
              <a:t> terugkeer - </a:t>
            </a:r>
            <a:r>
              <a:rPr lang="nl-NL" sz="1400" b="1" dirty="0" err="1" smtClean="0">
                <a:solidFill>
                  <a:prstClr val="white"/>
                </a:solidFill>
                <a:effectLst>
                  <a:outerShdw blurRad="38100" dist="38100" dir="2700000" algn="tl">
                    <a:srgbClr val="000000">
                      <a:alpha val="43137"/>
                    </a:srgbClr>
                  </a:outerShdw>
                </a:effectLst>
              </a:rPr>
              <a:t>Zerubabbel</a:t>
            </a:r>
            <a:endParaRPr lang="nl-NL" sz="1400" b="1" dirty="0" smtClean="0">
              <a:solidFill>
                <a:prstClr val="white"/>
              </a:solidFill>
              <a:effectLst>
                <a:outerShdw blurRad="38100" dist="38100" dir="2700000" algn="tl">
                  <a:srgbClr val="000000">
                    <a:alpha val="43137"/>
                  </a:srgbClr>
                </a:outerShdw>
              </a:effectLst>
            </a:endParaRPr>
          </a:p>
        </p:txBody>
      </p:sp>
      <p:sp>
        <p:nvSpPr>
          <p:cNvPr id="24" name="Tekstvak 23"/>
          <p:cNvSpPr txBox="1"/>
          <p:nvPr/>
        </p:nvSpPr>
        <p:spPr>
          <a:xfrm>
            <a:off x="4057224" y="2696645"/>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536</a:t>
            </a:r>
          </a:p>
        </p:txBody>
      </p:sp>
      <p:sp>
        <p:nvSpPr>
          <p:cNvPr id="25" name="Tekstvak 24"/>
          <p:cNvSpPr txBox="1"/>
          <p:nvPr/>
        </p:nvSpPr>
        <p:spPr>
          <a:xfrm rot="17296763">
            <a:off x="4069572" y="3404165"/>
            <a:ext cx="1117793"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400" dirty="0" err="1" smtClean="0">
                <a:solidFill>
                  <a:prstClr val="black"/>
                </a:solidFill>
              </a:rPr>
              <a:t>Haggaï</a:t>
            </a:r>
            <a:r>
              <a:rPr lang="nl-NL" sz="1400" dirty="0">
                <a:solidFill>
                  <a:prstClr val="black"/>
                </a:solidFill>
              </a:rPr>
              <a:t> </a:t>
            </a:r>
            <a:r>
              <a:rPr lang="nl-NL" sz="1400" dirty="0" smtClean="0">
                <a:solidFill>
                  <a:prstClr val="black"/>
                </a:solidFill>
              </a:rPr>
              <a:t>520</a:t>
            </a:r>
            <a:endParaRPr lang="nl-NL" sz="1400" dirty="0">
              <a:solidFill>
                <a:prstClr val="black"/>
              </a:solidFill>
            </a:endParaRPr>
          </a:p>
        </p:txBody>
      </p:sp>
      <p:sp>
        <p:nvSpPr>
          <p:cNvPr id="26" name="Tekstvak 25"/>
          <p:cNvSpPr txBox="1"/>
          <p:nvPr/>
        </p:nvSpPr>
        <p:spPr>
          <a:xfrm rot="17296763">
            <a:off x="4154199" y="3539459"/>
            <a:ext cx="1438769"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400" dirty="0" smtClean="0">
                <a:solidFill>
                  <a:prstClr val="black"/>
                </a:solidFill>
              </a:rPr>
              <a:t>Zacharia 520-518</a:t>
            </a:r>
            <a:endParaRPr lang="nl-NL" sz="1400" dirty="0">
              <a:solidFill>
                <a:prstClr val="black"/>
              </a:solidFill>
            </a:endParaRPr>
          </a:p>
        </p:txBody>
      </p:sp>
      <p:sp>
        <p:nvSpPr>
          <p:cNvPr id="2" name="Ovaal 1"/>
          <p:cNvSpPr/>
          <p:nvPr/>
        </p:nvSpPr>
        <p:spPr>
          <a:xfrm rot="1113159">
            <a:off x="4190931" y="2401623"/>
            <a:ext cx="1293348" cy="2308518"/>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292213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76702"/>
            <a:ext cx="8804555" cy="5016758"/>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In </a:t>
            </a:r>
            <a:r>
              <a:rPr lang="nl-NL" sz="3200" b="1" dirty="0">
                <a:ln w="3175">
                  <a:solidFill>
                    <a:schemeClr val="tx1"/>
                  </a:solidFill>
                </a:ln>
                <a:solidFill>
                  <a:schemeClr val="bg1"/>
                </a:solidFill>
                <a:effectLst>
                  <a:outerShdw blurRad="38100" dist="38100" dir="2700000" algn="tl">
                    <a:srgbClr val="000000">
                      <a:alpha val="43137"/>
                    </a:srgbClr>
                  </a:outerShdw>
                </a:effectLst>
              </a:rPr>
              <a:t>het tweede regeringsjaar van ​koning​ ​Darius, op de eerste dag van de zesde maand, richtte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zich bij monde van de ​profeet​ ​Haggai​ tot ​</a:t>
            </a:r>
            <a:r>
              <a:rPr lang="nl-NL" sz="3200" b="1" dirty="0" err="1">
                <a:ln w="3175">
                  <a:solidFill>
                    <a:schemeClr val="tx1"/>
                  </a:solidFill>
                </a:ln>
                <a:solidFill>
                  <a:schemeClr val="bg1"/>
                </a:solidFill>
                <a:effectLst>
                  <a:outerShdw blurRad="38100" dist="38100" dir="2700000" algn="tl">
                    <a:srgbClr val="000000">
                      <a:alpha val="43137"/>
                    </a:srgbClr>
                  </a:outerShdw>
                </a:effectLst>
              </a:rPr>
              <a:t>Zerubbabel</a:t>
            </a:r>
            <a:r>
              <a:rPr lang="nl-NL" sz="3200" b="1" dirty="0">
                <a:ln w="3175">
                  <a:solidFill>
                    <a:schemeClr val="tx1"/>
                  </a:solidFill>
                </a:ln>
                <a:solidFill>
                  <a:schemeClr val="bg1"/>
                </a:solidFill>
                <a:effectLst>
                  <a:outerShdw blurRad="38100" dist="38100" dir="2700000" algn="tl">
                    <a:srgbClr val="000000">
                      <a:alpha val="43137"/>
                    </a:srgbClr>
                  </a:outerShdw>
                </a:effectLst>
              </a:rPr>
              <a:t>, zoon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Sealtiël</a:t>
            </a:r>
            <a:r>
              <a:rPr lang="nl-NL" sz="3200" b="1" dirty="0">
                <a:ln w="3175">
                  <a:solidFill>
                    <a:schemeClr val="tx1"/>
                  </a:solidFill>
                </a:ln>
                <a:solidFill>
                  <a:schemeClr val="bg1"/>
                </a:solidFill>
                <a:effectLst>
                  <a:outerShdw blurRad="38100" dist="38100" dir="2700000" algn="tl">
                    <a:srgbClr val="000000">
                      <a:alpha val="43137"/>
                    </a:srgbClr>
                  </a:outerShdw>
                </a:effectLst>
              </a:rPr>
              <a:t> en gouverneur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Juda</a:t>
            </a:r>
            <a:r>
              <a:rPr lang="nl-NL" sz="3200" b="1" dirty="0">
                <a:ln w="3175">
                  <a:solidFill>
                    <a:schemeClr val="tx1"/>
                  </a:solidFill>
                </a:ln>
                <a:solidFill>
                  <a:schemeClr val="bg1"/>
                </a:solidFill>
                <a:effectLst>
                  <a:outerShdw blurRad="38100" dist="38100" dir="2700000" algn="tl">
                    <a:srgbClr val="000000">
                      <a:alpha val="43137"/>
                    </a:srgbClr>
                  </a:outerShdw>
                </a:effectLst>
              </a:rPr>
              <a:t>, en tot Jozua, zoon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Josadak</a:t>
            </a:r>
            <a:r>
              <a:rPr lang="nl-NL" sz="3200" b="1" dirty="0">
                <a:ln w="3175">
                  <a:solidFill>
                    <a:schemeClr val="tx1"/>
                  </a:solidFill>
                </a:ln>
                <a:solidFill>
                  <a:schemeClr val="bg1"/>
                </a:solidFill>
                <a:effectLst>
                  <a:outerShdw blurRad="38100" dist="38100" dir="2700000" algn="tl">
                    <a:srgbClr val="000000">
                      <a:alpha val="43137"/>
                    </a:srgbClr>
                  </a:outerShdw>
                </a:effectLst>
              </a:rPr>
              <a:t> en ​hogepriester: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2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r>
              <a:rPr lang="nl-NL" sz="3200" b="1" dirty="0">
                <a:ln w="3175">
                  <a:solidFill>
                    <a:schemeClr val="tx1"/>
                  </a:solidFill>
                </a:ln>
                <a:solidFill>
                  <a:schemeClr val="bg1"/>
                </a:solidFill>
                <a:effectLst>
                  <a:outerShdw blurRad="38100" dist="38100" dir="2700000" algn="tl">
                    <a:srgbClr val="000000">
                      <a:alpha val="43137"/>
                    </a:srgbClr>
                  </a:outerShdw>
                </a:effectLst>
              </a:rPr>
              <a:t>Dit zegt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van de hemelse machten: Dit volk beweert dat de tijd nog niet gekomen is om de tempel van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weer op te bouwen.  </a:t>
            </a:r>
          </a:p>
          <a:p>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890399" y="5083176"/>
            <a:ext cx="19521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a:t>
            </a:r>
            <a:r>
              <a:rPr lang="nl-NL" altLang="nl-NL" sz="2333" dirty="0" err="1" smtClean="0">
                <a:solidFill>
                  <a:srgbClr val="000000"/>
                </a:solidFill>
              </a:rPr>
              <a:t>Haggaï</a:t>
            </a:r>
            <a:r>
              <a:rPr lang="nl-NL" altLang="nl-NL" sz="2333" dirty="0" smtClean="0">
                <a:solidFill>
                  <a:srgbClr val="000000"/>
                </a:solidFill>
              </a:rPr>
              <a:t> 1</a:t>
            </a:r>
          </a:p>
        </p:txBody>
      </p:sp>
    </p:spTree>
    <p:extLst>
      <p:ext uri="{BB962C8B-B14F-4D97-AF65-F5344CB8AC3E}">
        <p14:creationId xmlns:p14="http://schemas.microsoft.com/office/powerpoint/2010/main" val="11657240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349665" y="227102"/>
            <a:ext cx="8556736" cy="3046988"/>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3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Maar</a:t>
            </a:r>
            <a:r>
              <a:rPr lang="nl-NL" sz="3200" b="1" dirty="0">
                <a:ln w="3175">
                  <a:solidFill>
                    <a:schemeClr val="tx1"/>
                  </a:solidFill>
                </a:ln>
                <a:solidFill>
                  <a:schemeClr val="bg1"/>
                </a:solidFill>
                <a:effectLst>
                  <a:outerShdw blurRad="38100" dist="38100" dir="2700000" algn="tl">
                    <a:srgbClr val="000000">
                      <a:alpha val="43137"/>
                    </a:srgbClr>
                  </a:outerShdw>
                </a:effectLst>
              </a:rPr>
              <a:t>,’ zo sprak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bij monde van de ​profeet​ ​Haggai,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4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r>
              <a:rPr lang="nl-NL" sz="3200" b="1" dirty="0">
                <a:ln w="3175">
                  <a:solidFill>
                    <a:schemeClr val="tx1"/>
                  </a:solidFill>
                </a:ln>
                <a:solidFill>
                  <a:schemeClr val="bg1"/>
                </a:solidFill>
                <a:effectLst>
                  <a:outerShdw blurRad="38100" dist="38100" dir="2700000" algn="tl">
                    <a:srgbClr val="000000">
                      <a:alpha val="43137"/>
                    </a:srgbClr>
                  </a:outerShdw>
                </a:effectLst>
              </a:rPr>
              <a:t>is de tijd dan wel gekomen om zelf in mooi afgewerkte ​huizen​ te wonen? En dat terwijl mijn ​huis​ nog een ruïne is!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5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Nu </a:t>
            </a:r>
            <a:r>
              <a:rPr lang="nl-NL" sz="3200" b="1" dirty="0">
                <a:ln w="3175">
                  <a:solidFill>
                    <a:schemeClr val="tx1"/>
                  </a:solidFill>
                </a:ln>
                <a:solidFill>
                  <a:schemeClr val="bg1"/>
                </a:solidFill>
                <a:effectLst>
                  <a:outerShdw blurRad="38100" dist="38100" dir="2700000" algn="tl">
                    <a:srgbClr val="000000">
                      <a:alpha val="43137"/>
                    </a:srgbClr>
                  </a:outerShdw>
                </a:effectLst>
              </a:rPr>
              <a:t>dan – dit zegt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van de hemelse machten: Welke weg zijn jullie ingeslagen? Denk toch na!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890399" y="5083176"/>
            <a:ext cx="19521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a:t>
            </a:r>
            <a:r>
              <a:rPr lang="nl-NL" altLang="nl-NL" sz="2333" dirty="0" err="1" smtClean="0">
                <a:solidFill>
                  <a:srgbClr val="000000"/>
                </a:solidFill>
              </a:rPr>
              <a:t>Haggaï</a:t>
            </a:r>
            <a:r>
              <a:rPr lang="nl-NL" altLang="nl-NL" sz="2333" dirty="0" smtClean="0">
                <a:solidFill>
                  <a:srgbClr val="000000"/>
                </a:solidFill>
              </a:rPr>
              <a:t> 1</a:t>
            </a:r>
          </a:p>
        </p:txBody>
      </p:sp>
    </p:spTree>
    <p:extLst>
      <p:ext uri="{BB962C8B-B14F-4D97-AF65-F5344CB8AC3E}">
        <p14:creationId xmlns:p14="http://schemas.microsoft.com/office/powerpoint/2010/main" val="40353603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33502"/>
            <a:ext cx="8804555" cy="5016758"/>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6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Jullie </a:t>
            </a:r>
            <a:r>
              <a:rPr lang="nl-NL" sz="3200" b="1" dirty="0">
                <a:ln w="3175">
                  <a:solidFill>
                    <a:schemeClr val="tx1"/>
                  </a:solidFill>
                </a:ln>
                <a:solidFill>
                  <a:schemeClr val="bg1"/>
                </a:solidFill>
                <a:effectLst>
                  <a:outerShdw blurRad="38100" dist="38100" dir="2700000" algn="tl">
                    <a:srgbClr val="000000">
                      <a:alpha val="43137"/>
                    </a:srgbClr>
                  </a:outerShdw>
                </a:effectLst>
              </a:rPr>
              <a:t>hebben veel ​gezaaid​ maar weinig geoogst; jullie eten maar raken nooit verzadigd, jullie drinken maar nooit is het genoeg, jullie kleden je maar krijgen het nooit warm; de dagloner krijgt zijn ​geld​ maar het verdwijnt in een beurs vol gaten.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7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Dit </a:t>
            </a:r>
            <a:r>
              <a:rPr lang="nl-NL" sz="3200" b="1" dirty="0">
                <a:ln w="3175">
                  <a:solidFill>
                    <a:schemeClr val="tx1"/>
                  </a:solidFill>
                </a:ln>
                <a:solidFill>
                  <a:schemeClr val="bg1"/>
                </a:solidFill>
                <a:effectLst>
                  <a:outerShdw blurRad="38100" dist="38100" dir="2700000" algn="tl">
                    <a:srgbClr val="000000">
                      <a:alpha val="43137"/>
                    </a:srgbClr>
                  </a:outerShdw>
                </a:effectLst>
              </a:rPr>
              <a:t>zegt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van de hemelse machten: Welke weg zijn jullie eigenlijk ingeslagen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p>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8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Ga </a:t>
            </a:r>
            <a:r>
              <a:rPr lang="nl-NL" sz="3200" b="1" dirty="0">
                <a:ln w="3175">
                  <a:solidFill>
                    <a:schemeClr val="tx1"/>
                  </a:solidFill>
                </a:ln>
                <a:solidFill>
                  <a:schemeClr val="bg1"/>
                </a:solidFill>
                <a:effectLst>
                  <a:outerShdw blurRad="38100" dist="38100" dir="2700000" algn="tl">
                    <a:srgbClr val="000000">
                      <a:alpha val="43137"/>
                    </a:srgbClr>
                  </a:outerShdw>
                </a:effectLst>
              </a:rPr>
              <a:t>naar de bergen, haal daar hout en bouw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Mijn </a:t>
            </a:r>
            <a:r>
              <a:rPr lang="nl-NL" sz="3200" b="1" dirty="0">
                <a:ln w="3175">
                  <a:solidFill>
                    <a:schemeClr val="tx1"/>
                  </a:solidFill>
                </a:ln>
                <a:solidFill>
                  <a:schemeClr val="bg1"/>
                </a:solidFill>
                <a:effectLst>
                  <a:outerShdw blurRad="38100" dist="38100" dir="2700000" algn="tl">
                    <a:srgbClr val="000000">
                      <a:alpha val="43137"/>
                    </a:srgbClr>
                  </a:outerShdw>
                </a:effectLst>
              </a:rPr>
              <a:t>huis weer op. Met vreugde zal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het aanvaarden en er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Mij </a:t>
            </a:r>
            <a:r>
              <a:rPr lang="nl-NL" sz="3200" b="1" dirty="0">
                <a:ln w="3175">
                  <a:solidFill>
                    <a:schemeClr val="tx1"/>
                  </a:solidFill>
                </a:ln>
                <a:solidFill>
                  <a:schemeClr val="bg1"/>
                </a:solidFill>
                <a:effectLst>
                  <a:outerShdw blurRad="38100" dist="38100" dir="2700000" algn="tl">
                    <a:srgbClr val="000000">
                      <a:alpha val="43137"/>
                    </a:srgbClr>
                  </a:outerShdw>
                </a:effectLst>
              </a:rPr>
              <a:t>in al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Mijn </a:t>
            </a:r>
            <a:r>
              <a:rPr lang="nl-NL" sz="3200" b="1" dirty="0">
                <a:ln w="3175">
                  <a:solidFill>
                    <a:schemeClr val="tx1"/>
                  </a:solidFill>
                </a:ln>
                <a:solidFill>
                  <a:schemeClr val="bg1"/>
                </a:solidFill>
                <a:effectLst>
                  <a:outerShdw blurRad="38100" dist="38100" dir="2700000" algn="tl">
                    <a:srgbClr val="000000">
                      <a:alpha val="43137"/>
                    </a:srgbClr>
                  </a:outerShdw>
                </a:effectLst>
              </a:rPr>
              <a:t>luister tonen – zegt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p>
        </p:txBody>
      </p:sp>
      <p:sp>
        <p:nvSpPr>
          <p:cNvPr id="4" name="Tekstvak 4"/>
          <p:cNvSpPr txBox="1">
            <a:spLocks noChangeArrowheads="1"/>
          </p:cNvSpPr>
          <p:nvPr/>
        </p:nvSpPr>
        <p:spPr bwMode="auto">
          <a:xfrm>
            <a:off x="6890399" y="5083176"/>
            <a:ext cx="19521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a:t>
            </a:r>
            <a:r>
              <a:rPr lang="nl-NL" altLang="nl-NL" sz="2333" dirty="0" err="1" smtClean="0">
                <a:solidFill>
                  <a:srgbClr val="000000"/>
                </a:solidFill>
              </a:rPr>
              <a:t>Haggaï</a:t>
            </a:r>
            <a:r>
              <a:rPr lang="nl-NL" altLang="nl-NL" sz="2333" dirty="0" smtClean="0">
                <a:solidFill>
                  <a:srgbClr val="000000"/>
                </a:solidFill>
              </a:rPr>
              <a:t> 1</a:t>
            </a:r>
          </a:p>
        </p:txBody>
      </p:sp>
    </p:spTree>
    <p:extLst>
      <p:ext uri="{BB962C8B-B14F-4D97-AF65-F5344CB8AC3E}">
        <p14:creationId xmlns:p14="http://schemas.microsoft.com/office/powerpoint/2010/main" val="3711252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05664" y="198302"/>
            <a:ext cx="8873536" cy="5509200"/>
          </a:xfrm>
          <a:prstGeom prst="rect">
            <a:avLst/>
          </a:prstGeom>
          <a:noFill/>
        </p:spPr>
        <p:txBody>
          <a:bodyPr wrap="square" rtlCol="0">
            <a:spAutoFit/>
          </a:bodyPr>
          <a:lstStyle/>
          <a:p>
            <a:r>
              <a:rPr lang="nl-NL" sz="3200" b="1" baseline="30000" dirty="0" smtClean="0">
                <a:ln w="3175">
                  <a:solidFill>
                    <a:prstClr val="black"/>
                  </a:solidFill>
                </a:ln>
                <a:solidFill>
                  <a:prstClr val="white"/>
                </a:solidFill>
                <a:effectLst>
                  <a:outerShdw blurRad="38100" dist="38100" dir="2700000" algn="tl">
                    <a:srgbClr val="000000">
                      <a:alpha val="43137"/>
                    </a:srgbClr>
                  </a:outerShdw>
                </a:effectLst>
              </a:rPr>
              <a:t>10 </a:t>
            </a:r>
            <a:r>
              <a:rPr lang="nl-NL" sz="3200" b="1" dirty="0" smtClean="0">
                <a:ln w="3175">
                  <a:solidFill>
                    <a:prstClr val="black"/>
                  </a:solidFill>
                </a:ln>
                <a:solidFill>
                  <a:prstClr val="white"/>
                </a:solidFill>
                <a:effectLst>
                  <a:outerShdw blurRad="38100" dist="38100" dir="2700000" algn="tl">
                    <a:srgbClr val="000000">
                      <a:alpha val="43137"/>
                    </a:srgbClr>
                  </a:outerShdw>
                </a:effectLst>
              </a:rPr>
              <a:t>Het </a:t>
            </a:r>
            <a:r>
              <a:rPr lang="nl-NL" sz="3200" b="1" dirty="0" err="1">
                <a:ln w="3175">
                  <a:solidFill>
                    <a:prstClr val="black"/>
                  </a:solidFill>
                </a:ln>
                <a:solidFill>
                  <a:prstClr val="white"/>
                </a:solidFill>
                <a:effectLst>
                  <a:outerShdw blurRad="38100" dist="38100" dir="2700000" algn="tl">
                    <a:srgbClr val="000000">
                      <a:alpha val="43137"/>
                    </a:srgbClr>
                  </a:outerShdw>
                </a:effectLst>
              </a:rPr>
              <a:t>Chaldese</a:t>
            </a:r>
            <a:r>
              <a:rPr lang="nl-NL" sz="3200" b="1" dirty="0">
                <a:ln w="3175">
                  <a:solidFill>
                    <a:prstClr val="black"/>
                  </a:solidFill>
                </a:ln>
                <a:solidFill>
                  <a:prstClr val="white"/>
                </a:solidFill>
                <a:effectLst>
                  <a:outerShdw blurRad="38100" dist="38100" dir="2700000" algn="tl">
                    <a:srgbClr val="000000">
                      <a:alpha val="43137"/>
                    </a:srgbClr>
                  </a:outerShdw>
                </a:effectLst>
              </a:rPr>
              <a:t> ​leger, dat onder zijn bevel stond, haalde de ​stadsmuren​ van ​Jeruzalem​ neer. </a:t>
            </a:r>
            <a:r>
              <a:rPr lang="nl-NL" sz="3200" b="1" baseline="30000" dirty="0" smtClean="0">
                <a:ln w="3175">
                  <a:solidFill>
                    <a:prstClr val="black"/>
                  </a:solidFill>
                </a:ln>
                <a:solidFill>
                  <a:prstClr val="white"/>
                </a:solidFill>
                <a:effectLst>
                  <a:outerShdw blurRad="38100" dist="38100" dir="2700000" algn="tl">
                    <a:srgbClr val="000000">
                      <a:alpha val="43137"/>
                    </a:srgbClr>
                  </a:outerShdw>
                </a:effectLst>
              </a:rPr>
              <a:t>11 </a:t>
            </a:r>
            <a:r>
              <a:rPr lang="nl-NL" sz="3200" b="1" dirty="0" smtClean="0">
                <a:ln w="3175">
                  <a:solidFill>
                    <a:prstClr val="black"/>
                  </a:solidFill>
                </a:ln>
                <a:solidFill>
                  <a:prstClr val="white"/>
                </a:solidFill>
                <a:effectLst>
                  <a:outerShdw blurRad="38100" dist="38100" dir="2700000" algn="tl">
                    <a:srgbClr val="000000">
                      <a:alpha val="43137"/>
                    </a:srgbClr>
                  </a:outerShdw>
                </a:effectLst>
              </a:rPr>
              <a:t>De </a:t>
            </a:r>
            <a:r>
              <a:rPr lang="nl-NL" sz="3200" b="1" dirty="0">
                <a:ln w="3175">
                  <a:solidFill>
                    <a:prstClr val="black"/>
                  </a:solidFill>
                </a:ln>
                <a:solidFill>
                  <a:prstClr val="white"/>
                </a:solidFill>
                <a:effectLst>
                  <a:outerShdw blurRad="38100" dist="38100" dir="2700000" algn="tl">
                    <a:srgbClr val="000000">
                      <a:alpha val="43137"/>
                    </a:srgbClr>
                  </a:outerShdw>
                </a:effectLst>
              </a:rPr>
              <a:t>mensen die nog in de stad over waren, werden door commandant </a:t>
            </a:r>
            <a:r>
              <a:rPr lang="nl-NL" sz="3200" b="1" dirty="0" err="1">
                <a:ln w="3175">
                  <a:solidFill>
                    <a:prstClr val="black"/>
                  </a:solidFill>
                </a:ln>
                <a:solidFill>
                  <a:prstClr val="white"/>
                </a:solidFill>
                <a:effectLst>
                  <a:outerShdw blurRad="38100" dist="38100" dir="2700000" algn="tl">
                    <a:srgbClr val="000000">
                      <a:alpha val="43137"/>
                    </a:srgbClr>
                  </a:outerShdw>
                </a:effectLst>
              </a:rPr>
              <a:t>Nebuzaradan</a:t>
            </a:r>
            <a:r>
              <a:rPr lang="nl-NL" sz="3200" b="1" dirty="0">
                <a:ln w="3175">
                  <a:solidFill>
                    <a:prstClr val="black"/>
                  </a:solidFill>
                </a:ln>
                <a:solidFill>
                  <a:prstClr val="white"/>
                </a:solidFill>
                <a:effectLst>
                  <a:outerShdw blurRad="38100" dist="38100" dir="2700000" algn="tl">
                    <a:srgbClr val="000000">
                      <a:alpha val="43137"/>
                    </a:srgbClr>
                  </a:outerShdw>
                </a:effectLst>
              </a:rPr>
              <a:t> als ballingen weggevoerd, evenals degenen die naar de ​koning​ van ​Babylonië​ waren overgelopen, kortom, iedereen die nog over was. </a:t>
            </a:r>
            <a:r>
              <a:rPr lang="nl-NL" sz="3200" b="1" baseline="30000" dirty="0" smtClean="0">
                <a:ln w="3175">
                  <a:solidFill>
                    <a:prstClr val="black"/>
                  </a:solidFill>
                </a:ln>
                <a:solidFill>
                  <a:prstClr val="white"/>
                </a:solidFill>
                <a:effectLst>
                  <a:outerShdw blurRad="38100" dist="38100" dir="2700000" algn="tl">
                    <a:srgbClr val="000000">
                      <a:alpha val="43137"/>
                    </a:srgbClr>
                  </a:outerShdw>
                </a:effectLst>
              </a:rPr>
              <a:t>12 </a:t>
            </a:r>
            <a:r>
              <a:rPr lang="nl-NL" sz="3200" b="1" dirty="0" smtClean="0">
                <a:ln w="3175">
                  <a:solidFill>
                    <a:prstClr val="black"/>
                  </a:solidFill>
                </a:ln>
                <a:solidFill>
                  <a:prstClr val="white"/>
                </a:solidFill>
                <a:effectLst>
                  <a:outerShdw blurRad="38100" dist="38100" dir="2700000" algn="tl">
                    <a:srgbClr val="000000">
                      <a:alpha val="43137"/>
                    </a:srgbClr>
                  </a:outerShdw>
                </a:effectLst>
              </a:rPr>
              <a:t>Slechts </a:t>
            </a:r>
            <a:r>
              <a:rPr lang="nl-NL" sz="3200" b="1" dirty="0">
                <a:ln w="3175">
                  <a:solidFill>
                    <a:prstClr val="black"/>
                  </a:solidFill>
                </a:ln>
                <a:solidFill>
                  <a:prstClr val="white"/>
                </a:solidFill>
                <a:effectLst>
                  <a:outerShdw blurRad="38100" dist="38100" dir="2700000" algn="tl">
                    <a:srgbClr val="000000">
                      <a:alpha val="43137"/>
                    </a:srgbClr>
                  </a:outerShdw>
                </a:effectLst>
              </a:rPr>
              <a:t>de allerarmsten liet hij achter om voor de wijngaarden en akkers te zorgen</a:t>
            </a:r>
            <a:r>
              <a:rPr lang="nl-NL" sz="3200" b="1" dirty="0" smtClean="0">
                <a:ln w="3175">
                  <a:solidFill>
                    <a:prstClr val="black"/>
                  </a:solidFill>
                </a:ln>
                <a:solidFill>
                  <a:prstClr val="white"/>
                </a:solidFill>
                <a:effectLst>
                  <a:outerShdw blurRad="38100" dist="38100" dir="2700000" algn="tl">
                    <a:srgbClr val="000000">
                      <a:alpha val="43137"/>
                    </a:srgbClr>
                  </a:outerShdw>
                </a:effectLst>
              </a:rPr>
              <a:t>.</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baseline="30000" dirty="0" smtClean="0">
                <a:ln w="3175">
                  <a:solidFill>
                    <a:prstClr val="black"/>
                  </a:solidFill>
                </a:ln>
                <a:solidFill>
                  <a:prstClr val="white"/>
                </a:solidFill>
                <a:effectLst>
                  <a:outerShdw blurRad="38100" dist="38100" dir="2700000" algn="tl">
                    <a:srgbClr val="000000">
                      <a:alpha val="43137"/>
                    </a:srgbClr>
                  </a:outerShdw>
                </a:effectLst>
              </a:rPr>
              <a:t>21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Zo </a:t>
            </a:r>
            <a:r>
              <a:rPr lang="nl-NL" sz="3200" b="1" dirty="0">
                <a:ln w="3175">
                  <a:solidFill>
                    <a:schemeClr val="tx1"/>
                  </a:solidFill>
                </a:ln>
                <a:solidFill>
                  <a:schemeClr val="bg1"/>
                </a:solidFill>
                <a:effectLst>
                  <a:outerShdw blurRad="38100" dist="38100" dir="2700000" algn="tl">
                    <a:srgbClr val="000000">
                      <a:alpha val="43137"/>
                    </a:srgbClr>
                  </a:outerShdw>
                </a:effectLst>
              </a:rPr>
              <a:t>werd </a:t>
            </a:r>
            <a:r>
              <a:rPr lang="nl-NL" sz="3200" b="1" dirty="0" err="1">
                <a:ln w="3175">
                  <a:solidFill>
                    <a:schemeClr val="tx1"/>
                  </a:solidFill>
                </a:ln>
                <a:solidFill>
                  <a:schemeClr val="bg1"/>
                </a:solidFill>
                <a:effectLst>
                  <a:outerShdw blurRad="38100" dist="38100" dir="2700000" algn="tl">
                    <a:srgbClr val="000000">
                      <a:alpha val="43137"/>
                    </a:srgbClr>
                  </a:outerShdw>
                </a:effectLst>
              </a:rPr>
              <a:t>Juda</a:t>
            </a:r>
            <a:r>
              <a:rPr lang="nl-NL" sz="3200" b="1" dirty="0">
                <a:ln w="3175">
                  <a:solidFill>
                    <a:schemeClr val="tx1"/>
                  </a:solidFill>
                </a:ln>
                <a:solidFill>
                  <a:schemeClr val="bg1"/>
                </a:solidFill>
                <a:effectLst>
                  <a:outerShdw blurRad="38100" dist="38100" dir="2700000" algn="tl">
                    <a:srgbClr val="000000">
                      <a:alpha val="43137"/>
                    </a:srgbClr>
                  </a:outerShdw>
                </a:effectLst>
              </a:rPr>
              <a:t> uit zijn land weggevoerd in ​ballingschap. </a:t>
            </a:r>
          </a:p>
          <a:p>
            <a:endParaRPr lang="nl-NL" sz="32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3" name="Tekstvak 2"/>
          <p:cNvSpPr txBox="1">
            <a:spLocks noChangeArrowheads="1"/>
          </p:cNvSpPr>
          <p:nvPr/>
        </p:nvSpPr>
        <p:spPr bwMode="auto">
          <a:xfrm>
            <a:off x="7171200" y="5147976"/>
            <a:ext cx="17649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2 Kon. 25</a:t>
            </a:r>
          </a:p>
        </p:txBody>
      </p:sp>
    </p:spTree>
    <p:extLst>
      <p:ext uri="{BB962C8B-B14F-4D97-AF65-F5344CB8AC3E}">
        <p14:creationId xmlns:p14="http://schemas.microsoft.com/office/powerpoint/2010/main" val="5932097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33502"/>
            <a:ext cx="8804555" cy="4031873"/>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In </a:t>
            </a:r>
            <a:r>
              <a:rPr lang="nl-NL" sz="3200" b="1" dirty="0">
                <a:ln w="3175">
                  <a:solidFill>
                    <a:schemeClr val="tx1"/>
                  </a:solidFill>
                </a:ln>
                <a:solidFill>
                  <a:schemeClr val="bg1"/>
                </a:solidFill>
                <a:effectLst>
                  <a:outerShdw blurRad="38100" dist="38100" dir="2700000" algn="tl">
                    <a:srgbClr val="000000">
                      <a:alpha val="43137"/>
                    </a:srgbClr>
                  </a:outerShdw>
                </a:effectLst>
              </a:rPr>
              <a:t>de achtste maand van het </a:t>
            </a:r>
            <a:r>
              <a:rPr lang="nl-NL" sz="3200" b="1" u="sng" dirty="0">
                <a:ln w="3175">
                  <a:solidFill>
                    <a:schemeClr val="tx1"/>
                  </a:solidFill>
                </a:ln>
                <a:solidFill>
                  <a:schemeClr val="bg1"/>
                </a:solidFill>
                <a:effectLst>
                  <a:outerShdw blurRad="38100" dist="38100" dir="2700000" algn="tl">
                    <a:srgbClr val="000000">
                      <a:alpha val="43137"/>
                    </a:srgbClr>
                  </a:outerShdw>
                </a:effectLst>
              </a:rPr>
              <a:t>tweede regeringsjaar van ​Darius</a:t>
            </a:r>
            <a:r>
              <a:rPr lang="nl-NL" sz="3200" b="1" dirty="0">
                <a:ln w="3175">
                  <a:solidFill>
                    <a:schemeClr val="tx1"/>
                  </a:solidFill>
                </a:ln>
                <a:solidFill>
                  <a:schemeClr val="bg1"/>
                </a:solidFill>
                <a:effectLst>
                  <a:outerShdw blurRad="38100" dist="38100" dir="2700000" algn="tl">
                    <a:srgbClr val="000000">
                      <a:alpha val="43137"/>
                    </a:srgbClr>
                  </a:outerShdw>
                </a:effectLst>
              </a:rPr>
              <a:t>​ richtte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zich tot de ​profeet​ Zacharia, de zoon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Berechja</a:t>
            </a:r>
            <a:r>
              <a:rPr lang="nl-NL" sz="3200" b="1" dirty="0">
                <a:ln w="3175">
                  <a:solidFill>
                    <a:schemeClr val="tx1"/>
                  </a:solidFill>
                </a:ln>
                <a:solidFill>
                  <a:schemeClr val="bg1"/>
                </a:solidFill>
                <a:effectLst>
                  <a:outerShdw blurRad="38100" dist="38100" dir="2700000" algn="tl">
                    <a:srgbClr val="000000">
                      <a:alpha val="43137"/>
                    </a:srgbClr>
                  </a:outerShdw>
                </a:effectLst>
              </a:rPr>
              <a:t>, de zoon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Iddo</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2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r>
              <a:rPr lang="nl-NL" sz="3200" b="1" dirty="0">
                <a:ln w="3175">
                  <a:solidFill>
                    <a:schemeClr val="tx1"/>
                  </a:solidFill>
                </a:ln>
                <a:solidFill>
                  <a:schemeClr val="bg1"/>
                </a:solidFill>
                <a:effectLst>
                  <a:outerShdw blurRad="38100" dist="38100" dir="2700000" algn="tl">
                    <a:srgbClr val="000000">
                      <a:alpha val="43137"/>
                    </a:srgbClr>
                  </a:outerShdw>
                </a:effectLst>
              </a:rPr>
              <a:t>De toorn van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heeft jullie voorouders getroffen.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3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Zeg </a:t>
            </a:r>
            <a:r>
              <a:rPr lang="nl-NL" sz="3200" b="1" dirty="0">
                <a:ln w="3175">
                  <a:solidFill>
                    <a:schemeClr val="tx1"/>
                  </a:solidFill>
                </a:ln>
                <a:solidFill>
                  <a:schemeClr val="bg1"/>
                </a:solidFill>
                <a:effectLst>
                  <a:outerShdw blurRad="38100" dist="38100" dir="2700000" algn="tl">
                    <a:srgbClr val="000000">
                      <a:alpha val="43137"/>
                    </a:srgbClr>
                  </a:outerShdw>
                </a:effectLst>
              </a:rPr>
              <a:t>nu tegen het volk: “Dit zegt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van de hemelse machten: Keer terug naar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Mij</a:t>
            </a:r>
            <a:r>
              <a:rPr lang="nl-NL" sz="3200" b="1" dirty="0">
                <a:ln w="3175">
                  <a:solidFill>
                    <a:schemeClr val="tx1"/>
                  </a:solidFill>
                </a:ln>
                <a:solidFill>
                  <a:schemeClr val="bg1"/>
                </a:solidFill>
                <a:effectLst>
                  <a:outerShdw blurRad="38100" dist="38100" dir="2700000" algn="tl">
                    <a:srgbClr val="000000">
                      <a:alpha val="43137"/>
                    </a:srgbClr>
                  </a:outerShdw>
                </a:effectLst>
              </a:rPr>
              <a:t>, dan zal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naar jullie terugkeren – zegt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van de hemelse machten.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040801" y="5083176"/>
            <a:ext cx="28017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Zacharia 1</a:t>
            </a:r>
          </a:p>
        </p:txBody>
      </p:sp>
    </p:spTree>
    <p:extLst>
      <p:ext uri="{BB962C8B-B14F-4D97-AF65-F5344CB8AC3E}">
        <p14:creationId xmlns:p14="http://schemas.microsoft.com/office/powerpoint/2010/main" val="6352443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33502"/>
            <a:ext cx="8804555" cy="3539430"/>
          </a:xfrm>
          <a:prstGeom prst="rect">
            <a:avLst/>
          </a:prstGeom>
          <a:noFill/>
        </p:spPr>
        <p:txBody>
          <a:bodyPr wrap="square" rtlCol="0">
            <a:spAutoFit/>
          </a:bodyPr>
          <a:lstStyle/>
          <a:p>
            <a:r>
              <a:rPr lang="nl-NL" sz="2000" b="1" dirty="0" smtClean="0">
                <a:ln w="3175">
                  <a:solidFill>
                    <a:schemeClr val="tx1"/>
                  </a:solidFill>
                </a:ln>
                <a:solidFill>
                  <a:schemeClr val="bg1"/>
                </a:solidFill>
                <a:effectLst>
                  <a:outerShdw blurRad="38100" dist="38100" dir="2700000" algn="tl">
                    <a:srgbClr val="000000">
                      <a:alpha val="43137"/>
                    </a:srgbClr>
                  </a:outerShdw>
                </a:effectLst>
              </a:rPr>
              <a:t>35</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Al het onschuldige bloed dat op aarde is vergoten zal jullie worden aangerekend, vanaf het bloed van ​Abel, de rechtvaardige, tot het bloed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Zecharja</a:t>
            </a:r>
            <a:r>
              <a:rPr lang="nl-NL" sz="3200" b="1" dirty="0">
                <a:ln w="3175">
                  <a:solidFill>
                    <a:schemeClr val="tx1"/>
                  </a:solidFill>
                </a:ln>
                <a:solidFill>
                  <a:schemeClr val="bg1"/>
                </a:solidFill>
                <a:effectLst>
                  <a:outerShdw blurRad="38100" dist="38100" dir="2700000" algn="tl">
                    <a:srgbClr val="000000">
                      <a:alpha val="43137"/>
                    </a:srgbClr>
                  </a:outerShdw>
                </a:effectLst>
              </a:rPr>
              <a:t>, de zoon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Berechja</a:t>
            </a:r>
            <a:r>
              <a:rPr lang="nl-NL" sz="3200" b="1" dirty="0">
                <a:ln w="3175">
                  <a:solidFill>
                    <a:schemeClr val="tx1"/>
                  </a:solidFill>
                </a:ln>
                <a:solidFill>
                  <a:schemeClr val="bg1"/>
                </a:solidFill>
                <a:effectLst>
                  <a:outerShdw blurRad="38100" dist="38100" dir="2700000" algn="tl">
                    <a:srgbClr val="000000">
                      <a:alpha val="43137"/>
                    </a:srgbClr>
                  </a:outerShdw>
                </a:effectLst>
              </a:rPr>
              <a:t>, die jullie vermoord hebben tussen het ​heiligdom​ en het ​brandofferaltaar. </a:t>
            </a:r>
          </a:p>
          <a:p>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040801" y="5083176"/>
            <a:ext cx="28017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Mat. 23</a:t>
            </a:r>
          </a:p>
        </p:txBody>
      </p:sp>
    </p:spTree>
    <p:extLst>
      <p:ext uri="{BB962C8B-B14F-4D97-AF65-F5344CB8AC3E}">
        <p14:creationId xmlns:p14="http://schemas.microsoft.com/office/powerpoint/2010/main" val="33495596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33502"/>
            <a:ext cx="8722336" cy="4524315"/>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14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De </a:t>
            </a:r>
            <a:r>
              <a:rPr lang="nl-NL" sz="3200" b="1" dirty="0">
                <a:ln w="3175">
                  <a:solidFill>
                    <a:schemeClr val="tx1"/>
                  </a:solidFill>
                </a:ln>
                <a:solidFill>
                  <a:schemeClr val="bg1"/>
                </a:solidFill>
                <a:effectLst>
                  <a:outerShdw blurRad="38100" dist="38100" dir="2700000" algn="tl">
                    <a:srgbClr val="000000">
                      <a:alpha val="43137"/>
                    </a:srgbClr>
                  </a:outerShdw>
                </a:effectLst>
              </a:rPr>
              <a:t>​oudsten​ van de Judeeërs vorderden gestaag met de bouw, dankzij het optreden van de ​profeet​ ​Haggai​ en van Zacharia, de kleinzoon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Iddo</a:t>
            </a:r>
            <a:r>
              <a:rPr lang="nl-NL" sz="3200" b="1" dirty="0">
                <a:ln w="3175">
                  <a:solidFill>
                    <a:schemeClr val="tx1"/>
                  </a:solidFill>
                </a:ln>
                <a:solidFill>
                  <a:schemeClr val="bg1"/>
                </a:solidFill>
                <a:effectLst>
                  <a:outerShdw blurRad="38100" dist="38100" dir="2700000" algn="tl">
                    <a:srgbClr val="000000">
                      <a:alpha val="43137"/>
                    </a:srgbClr>
                  </a:outerShdw>
                </a:effectLst>
              </a:rPr>
              <a:t>. Zij voltooiden de tempelbouw zoals de God van Israël en de Perzische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koningen Cyrus</a:t>
            </a:r>
            <a:r>
              <a:rPr lang="nl-NL" sz="3200" b="1" dirty="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Darius</a:t>
            </a:r>
            <a:r>
              <a:rPr lang="nl-NL" sz="3200" b="1" dirty="0">
                <a:ln w="3175">
                  <a:solidFill>
                    <a:schemeClr val="tx1"/>
                  </a:solidFill>
                </a:ln>
                <a:solidFill>
                  <a:schemeClr val="bg1"/>
                </a:solidFill>
                <a:effectLst>
                  <a:outerShdw blurRad="38100" dist="38100" dir="2700000" algn="tl">
                    <a:srgbClr val="000000">
                      <a:alpha val="43137"/>
                    </a:srgbClr>
                  </a:outerShdw>
                </a:effectLst>
              </a:rPr>
              <a:t>​ en </a:t>
            </a:r>
            <a:r>
              <a:rPr lang="nl-NL" sz="3200" b="1" dirty="0" err="1">
                <a:ln w="3175">
                  <a:solidFill>
                    <a:schemeClr val="tx1"/>
                  </a:solidFill>
                </a:ln>
                <a:solidFill>
                  <a:schemeClr val="bg1"/>
                </a:solidFill>
                <a:effectLst>
                  <a:outerShdw blurRad="38100" dist="38100" dir="2700000" algn="tl">
                    <a:srgbClr val="000000">
                      <a:alpha val="43137"/>
                    </a:srgbClr>
                  </a:outerShdw>
                </a:effectLst>
              </a:rPr>
              <a:t>Artaxerxes</a:t>
            </a:r>
            <a:r>
              <a:rPr lang="nl-NL" sz="3200" b="1" dirty="0">
                <a:ln w="3175">
                  <a:solidFill>
                    <a:schemeClr val="tx1"/>
                  </a:solidFill>
                </a:ln>
                <a:solidFill>
                  <a:schemeClr val="bg1"/>
                </a:solidFill>
                <a:effectLst>
                  <a:outerShdw blurRad="38100" dist="38100" dir="2700000" algn="tl">
                    <a:srgbClr val="000000">
                      <a:alpha val="43137"/>
                    </a:srgbClr>
                  </a:outerShdw>
                </a:effectLst>
              </a:rPr>
              <a:t> bevolen hadden. </a:t>
            </a:r>
            <a:r>
              <a:rPr lang="nl-NL" sz="3200" b="1" baseline="30000" dirty="0">
                <a:ln w="3175">
                  <a:solidFill>
                    <a:schemeClr val="tx1"/>
                  </a:solidFill>
                </a:ln>
                <a:solidFill>
                  <a:schemeClr val="bg1"/>
                </a:solidFill>
                <a:effectLst>
                  <a:outerShdw blurRad="38100" dist="38100" dir="2700000" algn="tl">
                    <a:srgbClr val="000000">
                      <a:alpha val="43137"/>
                    </a:srgbClr>
                  </a:outerShdw>
                </a:effectLst>
              </a:rPr>
              <a:t>15 </a:t>
            </a:r>
            <a:r>
              <a:rPr lang="nl-NL" sz="3200" b="1" dirty="0">
                <a:ln w="3175">
                  <a:solidFill>
                    <a:schemeClr val="tx1"/>
                  </a:solidFill>
                </a:ln>
                <a:solidFill>
                  <a:schemeClr val="bg1"/>
                </a:solidFill>
                <a:effectLst>
                  <a:outerShdw blurRad="38100" dist="38100" dir="2700000" algn="tl">
                    <a:srgbClr val="000000">
                      <a:alpha val="43137"/>
                    </a:srgbClr>
                  </a:outerShdw>
                </a:effectLst>
              </a:rPr>
              <a:t>In het zesde regeringsjaar van ​koning​ ​Darius, op de derde dag van de maand ​</a:t>
            </a:r>
            <a:r>
              <a:rPr lang="nl-NL" sz="3200" b="1" dirty="0" err="1">
                <a:ln w="3175">
                  <a:solidFill>
                    <a:schemeClr val="tx1"/>
                  </a:solidFill>
                </a:ln>
                <a:solidFill>
                  <a:schemeClr val="bg1"/>
                </a:solidFill>
                <a:effectLst>
                  <a:outerShdw blurRad="38100" dist="38100" dir="2700000" algn="tl">
                    <a:srgbClr val="000000">
                      <a:alpha val="43137"/>
                    </a:srgbClr>
                  </a:outerShdw>
                </a:effectLst>
              </a:rPr>
              <a:t>adar</a:t>
            </a:r>
            <a:r>
              <a:rPr lang="nl-NL" sz="3200" b="1" dirty="0">
                <a:ln w="3175">
                  <a:solidFill>
                    <a:schemeClr val="tx1"/>
                  </a:solidFill>
                </a:ln>
                <a:solidFill>
                  <a:schemeClr val="bg1"/>
                </a:solidFill>
                <a:effectLst>
                  <a:outerShdw blurRad="38100" dist="38100" dir="2700000" algn="tl">
                    <a:srgbClr val="000000">
                      <a:alpha val="43137"/>
                    </a:srgbClr>
                  </a:outerShdw>
                </a:effectLst>
              </a:rPr>
              <a:t>, was de tempel gereed. </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515999" y="5083176"/>
            <a:ext cx="23265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Ezra </a:t>
            </a:r>
            <a:r>
              <a:rPr lang="nl-NL" altLang="nl-NL" sz="2333" dirty="0">
                <a:solidFill>
                  <a:srgbClr val="000000"/>
                </a:solidFill>
              </a:rPr>
              <a:t>6</a:t>
            </a:r>
            <a:endParaRPr lang="nl-NL" altLang="nl-NL" sz="2333" dirty="0" smtClean="0">
              <a:solidFill>
                <a:srgbClr val="000000"/>
              </a:solidFill>
            </a:endParaRPr>
          </a:p>
        </p:txBody>
      </p:sp>
    </p:spTree>
    <p:extLst>
      <p:ext uri="{BB962C8B-B14F-4D97-AF65-F5344CB8AC3E}">
        <p14:creationId xmlns:p14="http://schemas.microsoft.com/office/powerpoint/2010/main" val="18755897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33502"/>
            <a:ext cx="8722336" cy="1569660"/>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16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De </a:t>
            </a:r>
            <a:r>
              <a:rPr lang="nl-NL" sz="3200" b="1" dirty="0">
                <a:ln w="3175">
                  <a:solidFill>
                    <a:schemeClr val="tx1"/>
                  </a:solidFill>
                </a:ln>
                <a:solidFill>
                  <a:schemeClr val="bg1"/>
                </a:solidFill>
                <a:effectLst>
                  <a:outerShdw blurRad="38100" dist="38100" dir="2700000" algn="tl">
                    <a:srgbClr val="000000">
                      <a:alpha val="43137"/>
                    </a:srgbClr>
                  </a:outerShdw>
                </a:effectLst>
              </a:rPr>
              <a:t>Israëlieten, de ​priesters, de ​Levieten​ en de overige teruggekeerde ballingen, vierden de inwijding van de tempel van God met vreugde</a:t>
            </a:r>
            <a:endParaRPr lang="nl-NL" sz="3200" b="1" dirty="0" smtClean="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515999" y="5083176"/>
            <a:ext cx="23265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Ezra </a:t>
            </a:r>
            <a:r>
              <a:rPr lang="nl-NL" altLang="nl-NL" sz="2333" dirty="0">
                <a:solidFill>
                  <a:srgbClr val="000000"/>
                </a:solidFill>
              </a:rPr>
              <a:t>6</a:t>
            </a:r>
            <a:endParaRPr lang="nl-NL" altLang="nl-NL" sz="2333" dirty="0" smtClean="0">
              <a:solidFill>
                <a:srgbClr val="000000"/>
              </a:solidFill>
            </a:endParaRPr>
          </a:p>
        </p:txBody>
      </p:sp>
    </p:spTree>
    <p:extLst>
      <p:ext uri="{BB962C8B-B14F-4D97-AF65-F5344CB8AC3E}">
        <p14:creationId xmlns:p14="http://schemas.microsoft.com/office/powerpoint/2010/main" val="36997317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PIJL-RECHTS 5"/>
          <p:cNvSpPr/>
          <p:nvPr/>
        </p:nvSpPr>
        <p:spPr>
          <a:xfrm>
            <a:off x="1" y="2665645"/>
            <a:ext cx="9132490" cy="1657867"/>
          </a:xfrm>
          <a:prstGeom prst="rightArrow">
            <a:avLst>
              <a:gd name="adj1" fmla="val 50000"/>
              <a:gd name="adj2" fmla="val 4174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2" name="PIJL-RECHTS 11"/>
          <p:cNvSpPr/>
          <p:nvPr/>
        </p:nvSpPr>
        <p:spPr>
          <a:xfrm>
            <a:off x="-11348" y="76279"/>
            <a:ext cx="3964148" cy="1198310"/>
          </a:xfrm>
          <a:prstGeom prst="rightArrow">
            <a:avLst/>
          </a:prstGeom>
          <a:solidFill>
            <a:srgbClr val="FF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3" name="Tekstvak 12"/>
          <p:cNvSpPr txBox="1"/>
          <p:nvPr/>
        </p:nvSpPr>
        <p:spPr>
          <a:xfrm>
            <a:off x="-435795" y="543859"/>
            <a:ext cx="4471419" cy="348813"/>
          </a:xfrm>
          <a:prstGeom prst="rect">
            <a:avLst/>
          </a:prstGeom>
          <a:noFill/>
        </p:spPr>
        <p:txBody>
          <a:bodyPr wrap="square" rtlCol="0">
            <a:spAutoFit/>
          </a:bodyPr>
          <a:lstStyle/>
          <a:p>
            <a:pPr algn="ctr">
              <a:lnSpc>
                <a:spcPts val="2000"/>
              </a:lnSpc>
            </a:pPr>
            <a:r>
              <a:rPr lang="nl-NL" sz="3200" b="1" dirty="0" smtClean="0">
                <a:solidFill>
                  <a:prstClr val="black"/>
                </a:solidFill>
                <a:effectLst>
                  <a:outerShdw blurRad="38100" dist="38100" dir="2700000" algn="tl">
                    <a:srgbClr val="000000">
                      <a:alpha val="43137"/>
                    </a:srgbClr>
                  </a:outerShdw>
                </a:effectLst>
              </a:rPr>
              <a:t>Babylonische rijk</a:t>
            </a:r>
          </a:p>
        </p:txBody>
      </p:sp>
      <p:sp>
        <p:nvSpPr>
          <p:cNvPr id="16" name="Tekstvak 15"/>
          <p:cNvSpPr txBox="1"/>
          <p:nvPr/>
        </p:nvSpPr>
        <p:spPr>
          <a:xfrm>
            <a:off x="9000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586</a:t>
            </a:r>
          </a:p>
        </p:txBody>
      </p:sp>
      <p:sp>
        <p:nvSpPr>
          <p:cNvPr id="17" name="Tekstvak 16"/>
          <p:cNvSpPr txBox="1"/>
          <p:nvPr/>
        </p:nvSpPr>
        <p:spPr>
          <a:xfrm>
            <a:off x="4788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597</a:t>
            </a:r>
          </a:p>
        </p:txBody>
      </p:sp>
      <p:sp>
        <p:nvSpPr>
          <p:cNvPr id="18" name="Tekstvak 17"/>
          <p:cNvSpPr txBox="1"/>
          <p:nvPr/>
        </p:nvSpPr>
        <p:spPr>
          <a:xfrm>
            <a:off x="63520" y="2678736"/>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605</a:t>
            </a:r>
          </a:p>
        </p:txBody>
      </p:sp>
      <p:sp>
        <p:nvSpPr>
          <p:cNvPr id="19" name="Tekstvak 18"/>
          <p:cNvSpPr txBox="1"/>
          <p:nvPr/>
        </p:nvSpPr>
        <p:spPr>
          <a:xfrm rot="17917488">
            <a:off x="-155331" y="1913011"/>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Eerste wegvoering</a:t>
            </a:r>
          </a:p>
        </p:txBody>
      </p:sp>
      <p:sp>
        <p:nvSpPr>
          <p:cNvPr id="20" name="Tekstvak 19"/>
          <p:cNvSpPr txBox="1"/>
          <p:nvPr/>
        </p:nvSpPr>
        <p:spPr>
          <a:xfrm rot="17917488">
            <a:off x="196688" y="1890377"/>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Tweede wegvoering</a:t>
            </a:r>
          </a:p>
        </p:txBody>
      </p:sp>
      <p:sp>
        <p:nvSpPr>
          <p:cNvPr id="21" name="Tekstvak 20"/>
          <p:cNvSpPr txBox="1"/>
          <p:nvPr/>
        </p:nvSpPr>
        <p:spPr>
          <a:xfrm rot="17917488">
            <a:off x="619226" y="1980030"/>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Derde wegvoering</a:t>
            </a:r>
          </a:p>
        </p:txBody>
      </p:sp>
      <p:sp>
        <p:nvSpPr>
          <p:cNvPr id="22" name="Tekstvak 21"/>
          <p:cNvSpPr txBox="1"/>
          <p:nvPr/>
        </p:nvSpPr>
        <p:spPr>
          <a:xfrm>
            <a:off x="0" y="4221317"/>
            <a:ext cx="1443600" cy="564001"/>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 </a:t>
            </a:r>
          </a:p>
          <a:p>
            <a:pPr algn="ctr">
              <a:lnSpc>
                <a:spcPts val="1800"/>
              </a:lnSpc>
            </a:pPr>
            <a:r>
              <a:rPr lang="nl-NL" sz="2000" dirty="0" smtClean="0">
                <a:solidFill>
                  <a:prstClr val="black"/>
                </a:solidFill>
              </a:rPr>
              <a:t>626-585</a:t>
            </a:r>
            <a:endParaRPr lang="nl-NL" sz="2000" dirty="0">
              <a:solidFill>
                <a:prstClr val="black"/>
              </a:solidFill>
            </a:endParaRPr>
          </a:p>
        </p:txBody>
      </p:sp>
      <p:sp>
        <p:nvSpPr>
          <p:cNvPr id="23" name="Tekstvak 22"/>
          <p:cNvSpPr txBox="1"/>
          <p:nvPr/>
        </p:nvSpPr>
        <p:spPr>
          <a:xfrm rot="16705628">
            <a:off x="671240" y="3428660"/>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a:t>
            </a:r>
            <a:endParaRPr lang="nl-NL" sz="2000" dirty="0">
              <a:solidFill>
                <a:prstClr val="black"/>
              </a:solidFill>
            </a:endParaRPr>
          </a:p>
        </p:txBody>
      </p:sp>
      <p:sp>
        <p:nvSpPr>
          <p:cNvPr id="25" name="Tekstvak 24"/>
          <p:cNvSpPr txBox="1"/>
          <p:nvPr/>
        </p:nvSpPr>
        <p:spPr>
          <a:xfrm rot="16736691">
            <a:off x="-221701" y="3355693"/>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a:t>
            </a:r>
            <a:endParaRPr lang="nl-NL" sz="2000" dirty="0">
              <a:solidFill>
                <a:prstClr val="black"/>
              </a:solidFill>
            </a:endParaRPr>
          </a:p>
        </p:txBody>
      </p:sp>
      <p:sp>
        <p:nvSpPr>
          <p:cNvPr id="26" name="Tekstvak 25"/>
          <p:cNvSpPr txBox="1"/>
          <p:nvPr/>
        </p:nvSpPr>
        <p:spPr>
          <a:xfrm rot="16742748">
            <a:off x="219028" y="3399164"/>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Ezechiël</a:t>
            </a:r>
            <a:endParaRPr lang="nl-NL" sz="2000" dirty="0">
              <a:solidFill>
                <a:prstClr val="black"/>
              </a:solidFill>
            </a:endParaRPr>
          </a:p>
        </p:txBody>
      </p:sp>
      <p:sp>
        <p:nvSpPr>
          <p:cNvPr id="27" name="Tekstvak 26"/>
          <p:cNvSpPr txBox="1"/>
          <p:nvPr/>
        </p:nvSpPr>
        <p:spPr>
          <a:xfrm>
            <a:off x="316034" y="4903716"/>
            <a:ext cx="3953674"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 605-535</a:t>
            </a:r>
            <a:endParaRPr lang="nl-NL" sz="2000" dirty="0">
              <a:solidFill>
                <a:prstClr val="black"/>
              </a:solidFill>
            </a:endParaRPr>
          </a:p>
        </p:txBody>
      </p:sp>
      <p:sp>
        <p:nvSpPr>
          <p:cNvPr id="28" name="Tekstvak 27"/>
          <p:cNvSpPr txBox="1"/>
          <p:nvPr/>
        </p:nvSpPr>
        <p:spPr>
          <a:xfrm>
            <a:off x="1065597" y="5318222"/>
            <a:ext cx="1605603"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800" dirty="0" smtClean="0">
                <a:solidFill>
                  <a:prstClr val="black"/>
                </a:solidFill>
              </a:rPr>
              <a:t>Ezech. 592-572</a:t>
            </a:r>
            <a:endParaRPr lang="nl-NL" sz="1800" dirty="0">
              <a:solidFill>
                <a:prstClr val="black"/>
              </a:solidFill>
            </a:endParaRPr>
          </a:p>
        </p:txBody>
      </p:sp>
      <p:sp>
        <p:nvSpPr>
          <p:cNvPr id="29" name="Tekstvak 28"/>
          <p:cNvSpPr txBox="1"/>
          <p:nvPr/>
        </p:nvSpPr>
        <p:spPr>
          <a:xfrm>
            <a:off x="4057224" y="2696645"/>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536</a:t>
            </a:r>
          </a:p>
        </p:txBody>
      </p:sp>
      <p:sp>
        <p:nvSpPr>
          <p:cNvPr id="31" name="Tekstvak 30"/>
          <p:cNvSpPr txBox="1"/>
          <p:nvPr/>
        </p:nvSpPr>
        <p:spPr>
          <a:xfrm>
            <a:off x="3692369" y="2710189"/>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539</a:t>
            </a:r>
          </a:p>
        </p:txBody>
      </p:sp>
      <p:sp>
        <p:nvSpPr>
          <p:cNvPr id="32" name="Tekstvak 31"/>
          <p:cNvSpPr txBox="1"/>
          <p:nvPr/>
        </p:nvSpPr>
        <p:spPr>
          <a:xfrm>
            <a:off x="4800789" y="2698484"/>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516</a:t>
            </a:r>
          </a:p>
        </p:txBody>
      </p:sp>
      <p:sp>
        <p:nvSpPr>
          <p:cNvPr id="33" name="Tekstvak 32"/>
          <p:cNvSpPr txBox="1"/>
          <p:nvPr/>
        </p:nvSpPr>
        <p:spPr>
          <a:xfrm rot="17917488">
            <a:off x="3428407" y="2075529"/>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Edict van </a:t>
            </a:r>
            <a:r>
              <a:rPr lang="nl-NL" sz="1400" b="1" dirty="0" err="1" smtClean="0">
                <a:solidFill>
                  <a:prstClr val="white"/>
                </a:solidFill>
                <a:effectLst>
                  <a:outerShdw blurRad="38100" dist="38100" dir="2700000" algn="tl">
                    <a:srgbClr val="000000">
                      <a:alpha val="43137"/>
                    </a:srgbClr>
                  </a:outerShdw>
                </a:effectLst>
              </a:rPr>
              <a:t>Kores</a:t>
            </a:r>
            <a:endParaRPr lang="nl-NL" sz="1400" b="1" dirty="0" smtClean="0">
              <a:solidFill>
                <a:prstClr val="white"/>
              </a:solidFill>
              <a:effectLst>
                <a:outerShdw blurRad="38100" dist="38100" dir="2700000" algn="tl">
                  <a:srgbClr val="000000">
                    <a:alpha val="43137"/>
                  </a:srgbClr>
                </a:outerShdw>
              </a:effectLst>
            </a:endParaRPr>
          </a:p>
        </p:txBody>
      </p:sp>
      <p:sp>
        <p:nvSpPr>
          <p:cNvPr id="34" name="Tekstvak 33"/>
          <p:cNvSpPr txBox="1"/>
          <p:nvPr/>
        </p:nvSpPr>
        <p:spPr>
          <a:xfrm rot="17917488">
            <a:off x="3586704" y="1803844"/>
            <a:ext cx="2473725"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1</a:t>
            </a:r>
            <a:r>
              <a:rPr lang="nl-NL" sz="1400" b="1" baseline="30000" dirty="0" smtClean="0">
                <a:solidFill>
                  <a:prstClr val="white"/>
                </a:solidFill>
                <a:effectLst>
                  <a:outerShdw blurRad="38100" dist="38100" dir="2700000" algn="tl">
                    <a:srgbClr val="000000">
                      <a:alpha val="43137"/>
                    </a:srgbClr>
                  </a:outerShdw>
                </a:effectLst>
              </a:rPr>
              <a:t>e</a:t>
            </a:r>
            <a:r>
              <a:rPr lang="nl-NL" sz="1400" b="1" dirty="0" smtClean="0">
                <a:solidFill>
                  <a:prstClr val="white"/>
                </a:solidFill>
                <a:effectLst>
                  <a:outerShdw blurRad="38100" dist="38100" dir="2700000" algn="tl">
                    <a:srgbClr val="000000">
                      <a:alpha val="43137"/>
                    </a:srgbClr>
                  </a:outerShdw>
                </a:effectLst>
              </a:rPr>
              <a:t> terugkeer - </a:t>
            </a:r>
            <a:r>
              <a:rPr lang="nl-NL" sz="1400" b="1" dirty="0" err="1" smtClean="0">
                <a:solidFill>
                  <a:prstClr val="white"/>
                </a:solidFill>
                <a:effectLst>
                  <a:outerShdw blurRad="38100" dist="38100" dir="2700000" algn="tl">
                    <a:srgbClr val="000000">
                      <a:alpha val="43137"/>
                    </a:srgbClr>
                  </a:outerShdw>
                </a:effectLst>
              </a:rPr>
              <a:t>Zerubabbel</a:t>
            </a:r>
            <a:endParaRPr lang="nl-NL" sz="1400" b="1" dirty="0" smtClean="0">
              <a:solidFill>
                <a:prstClr val="white"/>
              </a:solidFill>
              <a:effectLst>
                <a:outerShdw blurRad="38100" dist="38100" dir="2700000" algn="tl">
                  <a:srgbClr val="000000">
                    <a:alpha val="43137"/>
                  </a:srgbClr>
                </a:outerShdw>
              </a:effectLst>
            </a:endParaRPr>
          </a:p>
        </p:txBody>
      </p:sp>
      <p:sp>
        <p:nvSpPr>
          <p:cNvPr id="42" name="Tekstvak 41"/>
          <p:cNvSpPr txBox="1"/>
          <p:nvPr/>
        </p:nvSpPr>
        <p:spPr>
          <a:xfrm rot="17917488">
            <a:off x="4295542" y="2004901"/>
            <a:ext cx="2340797"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Inwijding tempel</a:t>
            </a:r>
          </a:p>
        </p:txBody>
      </p:sp>
      <p:sp>
        <p:nvSpPr>
          <p:cNvPr id="43" name="PIJL-RECHTS 42"/>
          <p:cNvSpPr/>
          <p:nvPr/>
        </p:nvSpPr>
        <p:spPr>
          <a:xfrm>
            <a:off x="3965177" y="63016"/>
            <a:ext cx="5178823" cy="1238829"/>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44" name="Tekstvak 43"/>
          <p:cNvSpPr txBox="1"/>
          <p:nvPr/>
        </p:nvSpPr>
        <p:spPr>
          <a:xfrm>
            <a:off x="4376369" y="538983"/>
            <a:ext cx="4060211" cy="348813"/>
          </a:xfrm>
          <a:prstGeom prst="rect">
            <a:avLst/>
          </a:prstGeom>
          <a:noFill/>
        </p:spPr>
        <p:txBody>
          <a:bodyPr wrap="square" rtlCol="0">
            <a:spAutoFit/>
          </a:bodyPr>
          <a:lstStyle/>
          <a:p>
            <a:pPr algn="ctr">
              <a:lnSpc>
                <a:spcPts val="2000"/>
              </a:lnSpc>
            </a:pPr>
            <a:r>
              <a:rPr lang="nl-NL" sz="3200" b="1" dirty="0" err="1" smtClean="0">
                <a:solidFill>
                  <a:prstClr val="black"/>
                </a:solidFill>
                <a:effectLst>
                  <a:outerShdw blurRad="38100" dist="38100" dir="2700000" algn="tl">
                    <a:srgbClr val="000000">
                      <a:alpha val="43137"/>
                    </a:srgbClr>
                  </a:outerShdw>
                </a:effectLst>
              </a:rPr>
              <a:t>Medo</a:t>
            </a:r>
            <a:r>
              <a:rPr lang="nl-NL" sz="3200" b="1" dirty="0" smtClean="0">
                <a:solidFill>
                  <a:prstClr val="black"/>
                </a:solidFill>
                <a:effectLst>
                  <a:outerShdw blurRad="38100" dist="38100" dir="2700000" algn="tl">
                    <a:srgbClr val="000000">
                      <a:alpha val="43137"/>
                    </a:srgbClr>
                  </a:outerShdw>
                </a:effectLst>
              </a:rPr>
              <a:t>-Perzische rijk</a:t>
            </a:r>
          </a:p>
        </p:txBody>
      </p:sp>
      <p:sp>
        <p:nvSpPr>
          <p:cNvPr id="47" name="Tekstvak 46"/>
          <p:cNvSpPr txBox="1"/>
          <p:nvPr/>
        </p:nvSpPr>
        <p:spPr>
          <a:xfrm rot="17296763">
            <a:off x="4069572" y="3404165"/>
            <a:ext cx="1117793"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400" dirty="0" err="1" smtClean="0">
                <a:solidFill>
                  <a:prstClr val="black"/>
                </a:solidFill>
              </a:rPr>
              <a:t>Haggaï</a:t>
            </a:r>
            <a:r>
              <a:rPr lang="nl-NL" sz="1400" dirty="0">
                <a:solidFill>
                  <a:prstClr val="black"/>
                </a:solidFill>
              </a:rPr>
              <a:t> </a:t>
            </a:r>
            <a:r>
              <a:rPr lang="nl-NL" sz="1400" dirty="0" smtClean="0">
                <a:solidFill>
                  <a:prstClr val="black"/>
                </a:solidFill>
              </a:rPr>
              <a:t>520</a:t>
            </a:r>
            <a:endParaRPr lang="nl-NL" sz="1400" dirty="0">
              <a:solidFill>
                <a:prstClr val="black"/>
              </a:solidFill>
            </a:endParaRPr>
          </a:p>
        </p:txBody>
      </p:sp>
      <p:sp>
        <p:nvSpPr>
          <p:cNvPr id="48" name="Tekstvak 47"/>
          <p:cNvSpPr txBox="1"/>
          <p:nvPr/>
        </p:nvSpPr>
        <p:spPr>
          <a:xfrm rot="17296763">
            <a:off x="4154199" y="3539459"/>
            <a:ext cx="1438769"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400" dirty="0" smtClean="0">
                <a:solidFill>
                  <a:prstClr val="black"/>
                </a:solidFill>
              </a:rPr>
              <a:t>Zacharia 520-518</a:t>
            </a:r>
            <a:endParaRPr lang="nl-NL" sz="1400" dirty="0">
              <a:solidFill>
                <a:prstClr val="black"/>
              </a:solidFill>
            </a:endParaRPr>
          </a:p>
        </p:txBody>
      </p:sp>
      <p:sp>
        <p:nvSpPr>
          <p:cNvPr id="49" name="Tekstvak 48"/>
          <p:cNvSpPr txBox="1"/>
          <p:nvPr/>
        </p:nvSpPr>
        <p:spPr>
          <a:xfrm>
            <a:off x="4000662" y="4481350"/>
            <a:ext cx="1471338"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600" dirty="0" smtClean="0">
                <a:solidFill>
                  <a:prstClr val="black"/>
                </a:solidFill>
              </a:rPr>
              <a:t>Ezr.1-6 538-516</a:t>
            </a:r>
            <a:endParaRPr lang="nl-NL" sz="1600" dirty="0">
              <a:solidFill>
                <a:prstClr val="black"/>
              </a:solidFill>
            </a:endParaRPr>
          </a:p>
        </p:txBody>
      </p:sp>
      <p:sp>
        <p:nvSpPr>
          <p:cNvPr id="30" name="Ovaal 29"/>
          <p:cNvSpPr/>
          <p:nvPr/>
        </p:nvSpPr>
        <p:spPr>
          <a:xfrm rot="1536215">
            <a:off x="5117057" y="1150511"/>
            <a:ext cx="763620" cy="2190898"/>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89519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PIJL-RECHTS 5"/>
          <p:cNvSpPr/>
          <p:nvPr/>
        </p:nvSpPr>
        <p:spPr>
          <a:xfrm>
            <a:off x="1" y="2665645"/>
            <a:ext cx="9132490" cy="1657867"/>
          </a:xfrm>
          <a:prstGeom prst="rightArrow">
            <a:avLst>
              <a:gd name="adj1" fmla="val 50000"/>
              <a:gd name="adj2" fmla="val 4174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2" name="PIJL-RECHTS 11"/>
          <p:cNvSpPr/>
          <p:nvPr/>
        </p:nvSpPr>
        <p:spPr>
          <a:xfrm>
            <a:off x="-11348" y="76279"/>
            <a:ext cx="3964148" cy="1198310"/>
          </a:xfrm>
          <a:prstGeom prst="rightArrow">
            <a:avLst/>
          </a:prstGeom>
          <a:solidFill>
            <a:srgbClr val="FF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3" name="Tekstvak 12"/>
          <p:cNvSpPr txBox="1"/>
          <p:nvPr/>
        </p:nvSpPr>
        <p:spPr>
          <a:xfrm>
            <a:off x="-435795" y="543859"/>
            <a:ext cx="4471419" cy="348813"/>
          </a:xfrm>
          <a:prstGeom prst="rect">
            <a:avLst/>
          </a:prstGeom>
          <a:noFill/>
        </p:spPr>
        <p:txBody>
          <a:bodyPr wrap="square" rtlCol="0">
            <a:spAutoFit/>
          </a:bodyPr>
          <a:lstStyle/>
          <a:p>
            <a:pPr algn="ctr">
              <a:lnSpc>
                <a:spcPts val="2000"/>
              </a:lnSpc>
            </a:pPr>
            <a:r>
              <a:rPr lang="nl-NL" sz="3200" b="1" dirty="0" smtClean="0">
                <a:solidFill>
                  <a:prstClr val="black"/>
                </a:solidFill>
                <a:effectLst>
                  <a:outerShdw blurRad="38100" dist="38100" dir="2700000" algn="tl">
                    <a:srgbClr val="000000">
                      <a:alpha val="43137"/>
                    </a:srgbClr>
                  </a:outerShdw>
                </a:effectLst>
              </a:rPr>
              <a:t>Babylonische rijk</a:t>
            </a:r>
          </a:p>
        </p:txBody>
      </p:sp>
      <p:sp>
        <p:nvSpPr>
          <p:cNvPr id="16" name="Tekstvak 15"/>
          <p:cNvSpPr txBox="1"/>
          <p:nvPr/>
        </p:nvSpPr>
        <p:spPr>
          <a:xfrm>
            <a:off x="9000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586</a:t>
            </a:r>
          </a:p>
        </p:txBody>
      </p:sp>
      <p:sp>
        <p:nvSpPr>
          <p:cNvPr id="17" name="Tekstvak 16"/>
          <p:cNvSpPr txBox="1"/>
          <p:nvPr/>
        </p:nvSpPr>
        <p:spPr>
          <a:xfrm>
            <a:off x="4788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597</a:t>
            </a:r>
          </a:p>
        </p:txBody>
      </p:sp>
      <p:sp>
        <p:nvSpPr>
          <p:cNvPr id="18" name="Tekstvak 17"/>
          <p:cNvSpPr txBox="1"/>
          <p:nvPr/>
        </p:nvSpPr>
        <p:spPr>
          <a:xfrm>
            <a:off x="63520" y="2678736"/>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605</a:t>
            </a:r>
          </a:p>
        </p:txBody>
      </p:sp>
      <p:sp>
        <p:nvSpPr>
          <p:cNvPr id="19" name="Tekstvak 18"/>
          <p:cNvSpPr txBox="1"/>
          <p:nvPr/>
        </p:nvSpPr>
        <p:spPr>
          <a:xfrm rot="17917488">
            <a:off x="-155331" y="1913011"/>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Eerste wegvoering</a:t>
            </a:r>
          </a:p>
        </p:txBody>
      </p:sp>
      <p:sp>
        <p:nvSpPr>
          <p:cNvPr id="20" name="Tekstvak 19"/>
          <p:cNvSpPr txBox="1"/>
          <p:nvPr/>
        </p:nvSpPr>
        <p:spPr>
          <a:xfrm rot="17917488">
            <a:off x="196688" y="1890377"/>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Tweede wegvoering</a:t>
            </a:r>
          </a:p>
        </p:txBody>
      </p:sp>
      <p:sp>
        <p:nvSpPr>
          <p:cNvPr id="21" name="Tekstvak 20"/>
          <p:cNvSpPr txBox="1"/>
          <p:nvPr/>
        </p:nvSpPr>
        <p:spPr>
          <a:xfrm rot="17917488">
            <a:off x="619226" y="1980030"/>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Derde wegvoering</a:t>
            </a:r>
          </a:p>
        </p:txBody>
      </p:sp>
      <p:sp>
        <p:nvSpPr>
          <p:cNvPr id="22" name="Tekstvak 21"/>
          <p:cNvSpPr txBox="1"/>
          <p:nvPr/>
        </p:nvSpPr>
        <p:spPr>
          <a:xfrm>
            <a:off x="0" y="4221317"/>
            <a:ext cx="1443600" cy="564001"/>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 </a:t>
            </a:r>
          </a:p>
          <a:p>
            <a:pPr algn="ctr">
              <a:lnSpc>
                <a:spcPts val="1800"/>
              </a:lnSpc>
            </a:pPr>
            <a:r>
              <a:rPr lang="nl-NL" sz="2000" dirty="0" smtClean="0">
                <a:solidFill>
                  <a:prstClr val="black"/>
                </a:solidFill>
              </a:rPr>
              <a:t>626-585</a:t>
            </a:r>
            <a:endParaRPr lang="nl-NL" sz="2000" dirty="0">
              <a:solidFill>
                <a:prstClr val="black"/>
              </a:solidFill>
            </a:endParaRPr>
          </a:p>
        </p:txBody>
      </p:sp>
      <p:sp>
        <p:nvSpPr>
          <p:cNvPr id="23" name="Tekstvak 22"/>
          <p:cNvSpPr txBox="1"/>
          <p:nvPr/>
        </p:nvSpPr>
        <p:spPr>
          <a:xfrm rot="16705628">
            <a:off x="671240" y="3428660"/>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a:t>
            </a:r>
            <a:endParaRPr lang="nl-NL" sz="2000" dirty="0">
              <a:solidFill>
                <a:prstClr val="black"/>
              </a:solidFill>
            </a:endParaRPr>
          </a:p>
        </p:txBody>
      </p:sp>
      <p:sp>
        <p:nvSpPr>
          <p:cNvPr id="25" name="Tekstvak 24"/>
          <p:cNvSpPr txBox="1"/>
          <p:nvPr/>
        </p:nvSpPr>
        <p:spPr>
          <a:xfrm rot="16736691">
            <a:off x="-221701" y="3355693"/>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a:t>
            </a:r>
            <a:endParaRPr lang="nl-NL" sz="2000" dirty="0">
              <a:solidFill>
                <a:prstClr val="black"/>
              </a:solidFill>
            </a:endParaRPr>
          </a:p>
        </p:txBody>
      </p:sp>
      <p:sp>
        <p:nvSpPr>
          <p:cNvPr id="26" name="Tekstvak 25"/>
          <p:cNvSpPr txBox="1"/>
          <p:nvPr/>
        </p:nvSpPr>
        <p:spPr>
          <a:xfrm rot="16742748">
            <a:off x="219028" y="3399164"/>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Ezechiël</a:t>
            </a:r>
            <a:endParaRPr lang="nl-NL" sz="2000" dirty="0">
              <a:solidFill>
                <a:prstClr val="black"/>
              </a:solidFill>
            </a:endParaRPr>
          </a:p>
        </p:txBody>
      </p:sp>
      <p:sp>
        <p:nvSpPr>
          <p:cNvPr id="27" name="Tekstvak 26"/>
          <p:cNvSpPr txBox="1"/>
          <p:nvPr/>
        </p:nvSpPr>
        <p:spPr>
          <a:xfrm>
            <a:off x="316034" y="4903716"/>
            <a:ext cx="3953674"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 605-535</a:t>
            </a:r>
            <a:endParaRPr lang="nl-NL" sz="2000" dirty="0">
              <a:solidFill>
                <a:prstClr val="black"/>
              </a:solidFill>
            </a:endParaRPr>
          </a:p>
        </p:txBody>
      </p:sp>
      <p:sp>
        <p:nvSpPr>
          <p:cNvPr id="28" name="Tekstvak 27"/>
          <p:cNvSpPr txBox="1"/>
          <p:nvPr/>
        </p:nvSpPr>
        <p:spPr>
          <a:xfrm>
            <a:off x="1065597" y="5318222"/>
            <a:ext cx="1605603"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800" dirty="0" smtClean="0">
                <a:solidFill>
                  <a:prstClr val="black"/>
                </a:solidFill>
              </a:rPr>
              <a:t>Ezech. 592-572</a:t>
            </a:r>
            <a:endParaRPr lang="nl-NL" sz="1800" dirty="0">
              <a:solidFill>
                <a:prstClr val="black"/>
              </a:solidFill>
            </a:endParaRPr>
          </a:p>
        </p:txBody>
      </p:sp>
      <p:sp>
        <p:nvSpPr>
          <p:cNvPr id="29" name="Tekstvak 28"/>
          <p:cNvSpPr txBox="1"/>
          <p:nvPr/>
        </p:nvSpPr>
        <p:spPr>
          <a:xfrm>
            <a:off x="4057224" y="2696645"/>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536</a:t>
            </a:r>
          </a:p>
        </p:txBody>
      </p:sp>
      <p:sp>
        <p:nvSpPr>
          <p:cNvPr id="31" name="Tekstvak 30"/>
          <p:cNvSpPr txBox="1"/>
          <p:nvPr/>
        </p:nvSpPr>
        <p:spPr>
          <a:xfrm>
            <a:off x="3692369" y="2710189"/>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539</a:t>
            </a:r>
          </a:p>
        </p:txBody>
      </p:sp>
      <p:sp>
        <p:nvSpPr>
          <p:cNvPr id="32" name="Tekstvak 31"/>
          <p:cNvSpPr txBox="1"/>
          <p:nvPr/>
        </p:nvSpPr>
        <p:spPr>
          <a:xfrm>
            <a:off x="4800789" y="2698484"/>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516</a:t>
            </a:r>
          </a:p>
        </p:txBody>
      </p:sp>
      <p:sp>
        <p:nvSpPr>
          <p:cNvPr id="33" name="Tekstvak 32"/>
          <p:cNvSpPr txBox="1"/>
          <p:nvPr/>
        </p:nvSpPr>
        <p:spPr>
          <a:xfrm rot="17917488">
            <a:off x="3428407" y="2075529"/>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Edict van </a:t>
            </a:r>
            <a:r>
              <a:rPr lang="nl-NL" sz="1400" b="1" dirty="0" err="1" smtClean="0">
                <a:solidFill>
                  <a:prstClr val="white"/>
                </a:solidFill>
                <a:effectLst>
                  <a:outerShdw blurRad="38100" dist="38100" dir="2700000" algn="tl">
                    <a:srgbClr val="000000">
                      <a:alpha val="43137"/>
                    </a:srgbClr>
                  </a:outerShdw>
                </a:effectLst>
              </a:rPr>
              <a:t>Kores</a:t>
            </a:r>
            <a:endParaRPr lang="nl-NL" sz="1400" b="1" dirty="0" smtClean="0">
              <a:solidFill>
                <a:prstClr val="white"/>
              </a:solidFill>
              <a:effectLst>
                <a:outerShdw blurRad="38100" dist="38100" dir="2700000" algn="tl">
                  <a:srgbClr val="000000">
                    <a:alpha val="43137"/>
                  </a:srgbClr>
                </a:outerShdw>
              </a:effectLst>
            </a:endParaRPr>
          </a:p>
        </p:txBody>
      </p:sp>
      <p:sp>
        <p:nvSpPr>
          <p:cNvPr id="34" name="Tekstvak 33"/>
          <p:cNvSpPr txBox="1"/>
          <p:nvPr/>
        </p:nvSpPr>
        <p:spPr>
          <a:xfrm rot="17917488">
            <a:off x="3586704" y="1803844"/>
            <a:ext cx="2473725"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1</a:t>
            </a:r>
            <a:r>
              <a:rPr lang="nl-NL" sz="1400" b="1" baseline="30000" dirty="0" smtClean="0">
                <a:solidFill>
                  <a:prstClr val="white"/>
                </a:solidFill>
                <a:effectLst>
                  <a:outerShdw blurRad="38100" dist="38100" dir="2700000" algn="tl">
                    <a:srgbClr val="000000">
                      <a:alpha val="43137"/>
                    </a:srgbClr>
                  </a:outerShdw>
                </a:effectLst>
              </a:rPr>
              <a:t>e</a:t>
            </a:r>
            <a:r>
              <a:rPr lang="nl-NL" sz="1400" b="1" dirty="0" smtClean="0">
                <a:solidFill>
                  <a:prstClr val="white"/>
                </a:solidFill>
                <a:effectLst>
                  <a:outerShdw blurRad="38100" dist="38100" dir="2700000" algn="tl">
                    <a:srgbClr val="000000">
                      <a:alpha val="43137"/>
                    </a:srgbClr>
                  </a:outerShdw>
                </a:effectLst>
              </a:rPr>
              <a:t> terugkeer - </a:t>
            </a:r>
            <a:r>
              <a:rPr lang="nl-NL" sz="1400" b="1" dirty="0" err="1" smtClean="0">
                <a:solidFill>
                  <a:prstClr val="white"/>
                </a:solidFill>
                <a:effectLst>
                  <a:outerShdw blurRad="38100" dist="38100" dir="2700000" algn="tl">
                    <a:srgbClr val="000000">
                      <a:alpha val="43137"/>
                    </a:srgbClr>
                  </a:outerShdw>
                </a:effectLst>
              </a:rPr>
              <a:t>Zerubabbel</a:t>
            </a:r>
            <a:endParaRPr lang="nl-NL" sz="1400" b="1" dirty="0" smtClean="0">
              <a:solidFill>
                <a:prstClr val="white"/>
              </a:solidFill>
              <a:effectLst>
                <a:outerShdw blurRad="38100" dist="38100" dir="2700000" algn="tl">
                  <a:srgbClr val="000000">
                    <a:alpha val="43137"/>
                  </a:srgbClr>
                </a:outerShdw>
              </a:effectLst>
            </a:endParaRPr>
          </a:p>
        </p:txBody>
      </p:sp>
      <p:sp>
        <p:nvSpPr>
          <p:cNvPr id="42" name="Tekstvak 41"/>
          <p:cNvSpPr txBox="1"/>
          <p:nvPr/>
        </p:nvSpPr>
        <p:spPr>
          <a:xfrm rot="17917488">
            <a:off x="4295542" y="2004901"/>
            <a:ext cx="2340797"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Inwijding tempel</a:t>
            </a:r>
          </a:p>
        </p:txBody>
      </p:sp>
      <p:sp>
        <p:nvSpPr>
          <p:cNvPr id="43" name="PIJL-RECHTS 42"/>
          <p:cNvSpPr/>
          <p:nvPr/>
        </p:nvSpPr>
        <p:spPr>
          <a:xfrm>
            <a:off x="3965177" y="63016"/>
            <a:ext cx="5178823" cy="1238829"/>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44" name="Tekstvak 43"/>
          <p:cNvSpPr txBox="1"/>
          <p:nvPr/>
        </p:nvSpPr>
        <p:spPr>
          <a:xfrm>
            <a:off x="4376369" y="538983"/>
            <a:ext cx="4060211" cy="348813"/>
          </a:xfrm>
          <a:prstGeom prst="rect">
            <a:avLst/>
          </a:prstGeom>
          <a:noFill/>
        </p:spPr>
        <p:txBody>
          <a:bodyPr wrap="square" rtlCol="0">
            <a:spAutoFit/>
          </a:bodyPr>
          <a:lstStyle/>
          <a:p>
            <a:pPr algn="ctr">
              <a:lnSpc>
                <a:spcPts val="2000"/>
              </a:lnSpc>
            </a:pPr>
            <a:r>
              <a:rPr lang="nl-NL" sz="3200" b="1" dirty="0" err="1" smtClean="0">
                <a:solidFill>
                  <a:prstClr val="black"/>
                </a:solidFill>
                <a:effectLst>
                  <a:outerShdw blurRad="38100" dist="38100" dir="2700000" algn="tl">
                    <a:srgbClr val="000000">
                      <a:alpha val="43137"/>
                    </a:srgbClr>
                  </a:outerShdw>
                </a:effectLst>
              </a:rPr>
              <a:t>Medo</a:t>
            </a:r>
            <a:r>
              <a:rPr lang="nl-NL" sz="3200" b="1" dirty="0" smtClean="0">
                <a:solidFill>
                  <a:prstClr val="black"/>
                </a:solidFill>
                <a:effectLst>
                  <a:outerShdw blurRad="38100" dist="38100" dir="2700000" algn="tl">
                    <a:srgbClr val="000000">
                      <a:alpha val="43137"/>
                    </a:srgbClr>
                  </a:outerShdw>
                </a:effectLst>
              </a:rPr>
              <a:t>-Perzische rijk</a:t>
            </a:r>
          </a:p>
        </p:txBody>
      </p:sp>
      <p:sp>
        <p:nvSpPr>
          <p:cNvPr id="47" name="Tekstvak 46"/>
          <p:cNvSpPr txBox="1"/>
          <p:nvPr/>
        </p:nvSpPr>
        <p:spPr>
          <a:xfrm rot="17296763">
            <a:off x="4069572" y="3404165"/>
            <a:ext cx="1117793"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400" dirty="0" err="1" smtClean="0">
                <a:solidFill>
                  <a:prstClr val="black"/>
                </a:solidFill>
              </a:rPr>
              <a:t>Haggaï</a:t>
            </a:r>
            <a:r>
              <a:rPr lang="nl-NL" sz="1400" dirty="0">
                <a:solidFill>
                  <a:prstClr val="black"/>
                </a:solidFill>
              </a:rPr>
              <a:t> </a:t>
            </a:r>
            <a:r>
              <a:rPr lang="nl-NL" sz="1400" dirty="0" smtClean="0">
                <a:solidFill>
                  <a:prstClr val="black"/>
                </a:solidFill>
              </a:rPr>
              <a:t>520</a:t>
            </a:r>
            <a:endParaRPr lang="nl-NL" sz="1400" dirty="0">
              <a:solidFill>
                <a:prstClr val="black"/>
              </a:solidFill>
            </a:endParaRPr>
          </a:p>
        </p:txBody>
      </p:sp>
      <p:sp>
        <p:nvSpPr>
          <p:cNvPr id="48" name="Tekstvak 47"/>
          <p:cNvSpPr txBox="1"/>
          <p:nvPr/>
        </p:nvSpPr>
        <p:spPr>
          <a:xfrm rot="17296763">
            <a:off x="4154199" y="3539459"/>
            <a:ext cx="1438769"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400" dirty="0" smtClean="0">
                <a:solidFill>
                  <a:prstClr val="black"/>
                </a:solidFill>
              </a:rPr>
              <a:t>Zacharia 520-518</a:t>
            </a:r>
            <a:endParaRPr lang="nl-NL" sz="1400" dirty="0">
              <a:solidFill>
                <a:prstClr val="black"/>
              </a:solidFill>
            </a:endParaRPr>
          </a:p>
        </p:txBody>
      </p:sp>
      <p:sp>
        <p:nvSpPr>
          <p:cNvPr id="49" name="Tekstvak 48"/>
          <p:cNvSpPr txBox="1"/>
          <p:nvPr/>
        </p:nvSpPr>
        <p:spPr>
          <a:xfrm>
            <a:off x="4000662" y="4481350"/>
            <a:ext cx="1471338"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600" dirty="0" smtClean="0">
                <a:solidFill>
                  <a:prstClr val="black"/>
                </a:solidFill>
              </a:rPr>
              <a:t>Ezr.1-6 538-516</a:t>
            </a:r>
            <a:endParaRPr lang="nl-NL" sz="1600" dirty="0">
              <a:solidFill>
                <a:prstClr val="black"/>
              </a:solidFill>
            </a:endParaRPr>
          </a:p>
        </p:txBody>
      </p:sp>
      <p:sp>
        <p:nvSpPr>
          <p:cNvPr id="30" name="Ovaal 29"/>
          <p:cNvSpPr/>
          <p:nvPr/>
        </p:nvSpPr>
        <p:spPr>
          <a:xfrm rot="1536215">
            <a:off x="5117057" y="1150511"/>
            <a:ext cx="763620" cy="2190898"/>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5" name="Tekstvak 34"/>
          <p:cNvSpPr txBox="1"/>
          <p:nvPr/>
        </p:nvSpPr>
        <p:spPr>
          <a:xfrm rot="17242468">
            <a:off x="6444154" y="3665124"/>
            <a:ext cx="1626888"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400" dirty="0" smtClean="0">
                <a:solidFill>
                  <a:prstClr val="black"/>
                </a:solidFill>
              </a:rPr>
              <a:t>Ezra 7-10   458-457</a:t>
            </a:r>
            <a:endParaRPr lang="nl-NL" sz="1400" dirty="0">
              <a:solidFill>
                <a:prstClr val="black"/>
              </a:solidFill>
            </a:endParaRPr>
          </a:p>
        </p:txBody>
      </p:sp>
      <p:sp>
        <p:nvSpPr>
          <p:cNvPr id="36" name="Tekstvak 35"/>
          <p:cNvSpPr txBox="1"/>
          <p:nvPr/>
        </p:nvSpPr>
        <p:spPr>
          <a:xfrm rot="17917488">
            <a:off x="6835640" y="1960153"/>
            <a:ext cx="2052155"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2</a:t>
            </a:r>
            <a:r>
              <a:rPr lang="nl-NL" sz="1400" b="1" baseline="30000" dirty="0" smtClean="0">
                <a:solidFill>
                  <a:prstClr val="white"/>
                </a:solidFill>
                <a:effectLst>
                  <a:outerShdw blurRad="38100" dist="38100" dir="2700000" algn="tl">
                    <a:srgbClr val="000000">
                      <a:alpha val="43137"/>
                    </a:srgbClr>
                  </a:outerShdw>
                </a:effectLst>
              </a:rPr>
              <a:t>e</a:t>
            </a:r>
            <a:r>
              <a:rPr lang="nl-NL" sz="1400" b="1" dirty="0" smtClean="0">
                <a:solidFill>
                  <a:prstClr val="white"/>
                </a:solidFill>
                <a:effectLst>
                  <a:outerShdw blurRad="38100" dist="38100" dir="2700000" algn="tl">
                    <a:srgbClr val="000000">
                      <a:alpha val="43137"/>
                    </a:srgbClr>
                  </a:outerShdw>
                </a:effectLst>
              </a:rPr>
              <a:t>  terugkeer - Ezra</a:t>
            </a:r>
          </a:p>
        </p:txBody>
      </p:sp>
      <p:sp>
        <p:nvSpPr>
          <p:cNvPr id="37" name="Tekstvak 36"/>
          <p:cNvSpPr txBox="1"/>
          <p:nvPr/>
        </p:nvSpPr>
        <p:spPr>
          <a:xfrm>
            <a:off x="7123717" y="2692901"/>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458</a:t>
            </a:r>
          </a:p>
        </p:txBody>
      </p:sp>
    </p:spTree>
    <p:extLst>
      <p:ext uri="{BB962C8B-B14F-4D97-AF65-F5344CB8AC3E}">
        <p14:creationId xmlns:p14="http://schemas.microsoft.com/office/powerpoint/2010/main" val="21196050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33502"/>
            <a:ext cx="8722336" cy="4031873"/>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Later</a:t>
            </a:r>
            <a:r>
              <a:rPr lang="nl-NL" sz="3200" b="1" dirty="0">
                <a:ln w="3175">
                  <a:solidFill>
                    <a:schemeClr val="tx1"/>
                  </a:solidFill>
                </a:ln>
                <a:solidFill>
                  <a:schemeClr val="bg1"/>
                </a:solidFill>
                <a:effectLst>
                  <a:outerShdw blurRad="38100" dist="38100" dir="2700000" algn="tl">
                    <a:srgbClr val="000000">
                      <a:alpha val="43137"/>
                    </a:srgbClr>
                  </a:outerShdw>
                </a:effectLst>
              </a:rPr>
              <a:t>, tijdens de regering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Artaxerxes</a:t>
            </a:r>
            <a:r>
              <a:rPr lang="nl-NL" sz="3200" b="1" dirty="0">
                <a:ln w="3175">
                  <a:solidFill>
                    <a:schemeClr val="tx1"/>
                  </a:solidFill>
                </a:ln>
                <a:solidFill>
                  <a:schemeClr val="bg1"/>
                </a:solidFill>
                <a:effectLst>
                  <a:outerShdw blurRad="38100" dist="38100" dir="2700000" algn="tl">
                    <a:srgbClr val="000000">
                      <a:alpha val="43137"/>
                    </a:srgbClr>
                  </a:outerShdw>
                </a:effectLst>
              </a:rPr>
              <a:t>, de koning van Perzië, vertrok een zekere Ezra uit Babylonië.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6</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Deze Ezra was een schrijver, goed onderlegd in de wet van Mozes, de wet die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de God van Israël, heeft gegeven, en hij werd door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zijn God, beschermd, waardoor de koning hem alles toestond wat hij verlangde.</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 </a:t>
            </a:r>
            <a:endParaRPr lang="nl-NL" sz="3200" b="1" dirty="0" smtClean="0">
              <a:ln w="3175">
                <a:solidFill>
                  <a:prstClr val="black"/>
                </a:solidFill>
              </a:ln>
              <a:solidFill>
                <a:prstClr val="white"/>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515999" y="5083176"/>
            <a:ext cx="23265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Ezra 7</a:t>
            </a:r>
          </a:p>
        </p:txBody>
      </p:sp>
    </p:spTree>
    <p:extLst>
      <p:ext uri="{BB962C8B-B14F-4D97-AF65-F5344CB8AC3E}">
        <p14:creationId xmlns:p14="http://schemas.microsoft.com/office/powerpoint/2010/main" val="30344572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33502"/>
            <a:ext cx="8722336" cy="3046988"/>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7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Een </a:t>
            </a:r>
            <a:r>
              <a:rPr lang="nl-NL" sz="3200" b="1" dirty="0">
                <a:ln w="3175">
                  <a:solidFill>
                    <a:schemeClr val="tx1"/>
                  </a:solidFill>
                </a:ln>
                <a:solidFill>
                  <a:schemeClr val="bg1"/>
                </a:solidFill>
                <a:effectLst>
                  <a:outerShdw blurRad="38100" dist="38100" dir="2700000" algn="tl">
                    <a:srgbClr val="000000">
                      <a:alpha val="43137"/>
                    </a:srgbClr>
                  </a:outerShdw>
                </a:effectLst>
              </a:rPr>
              <a:t>aantal ​priesters, ​Levieten, tempelzangers, ​poortwachters, ​tempelknechten​ en andere Israëlieten reisde met hem mee naar ​Jeruzalem. Het was in het zevende regeringsjaar van ​koning​ </a:t>
            </a:r>
            <a:r>
              <a:rPr lang="nl-NL" sz="3200" b="1" dirty="0" err="1" smtClean="0">
                <a:ln w="3175">
                  <a:solidFill>
                    <a:schemeClr val="tx1"/>
                  </a:solidFill>
                </a:ln>
                <a:solidFill>
                  <a:schemeClr val="bg1"/>
                </a:solidFill>
                <a:effectLst>
                  <a:outerShdw blurRad="38100" dist="38100" dir="2700000" algn="tl">
                    <a:srgbClr val="000000">
                      <a:alpha val="43137"/>
                    </a:srgbClr>
                  </a:outerShdw>
                </a:effectLst>
              </a:rPr>
              <a:t>Artaxerxes</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a:p>
            <a:endParaRPr lang="nl-NL" sz="3200" b="1" dirty="0" smtClean="0">
              <a:ln w="3175">
                <a:solidFill>
                  <a:prstClr val="black"/>
                </a:solidFill>
              </a:ln>
              <a:solidFill>
                <a:prstClr val="white"/>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515999" y="5083176"/>
            <a:ext cx="23265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Ezra 7</a:t>
            </a:r>
          </a:p>
        </p:txBody>
      </p:sp>
    </p:spTree>
    <p:extLst>
      <p:ext uri="{BB962C8B-B14F-4D97-AF65-F5344CB8AC3E}">
        <p14:creationId xmlns:p14="http://schemas.microsoft.com/office/powerpoint/2010/main" val="33820193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PIJL-RECHTS 5"/>
          <p:cNvSpPr/>
          <p:nvPr/>
        </p:nvSpPr>
        <p:spPr>
          <a:xfrm>
            <a:off x="1" y="2665645"/>
            <a:ext cx="9132490" cy="1657867"/>
          </a:xfrm>
          <a:prstGeom prst="rightArrow">
            <a:avLst>
              <a:gd name="adj1" fmla="val 50000"/>
              <a:gd name="adj2" fmla="val 4174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2" name="PIJL-RECHTS 11"/>
          <p:cNvSpPr/>
          <p:nvPr/>
        </p:nvSpPr>
        <p:spPr>
          <a:xfrm>
            <a:off x="-11348" y="76279"/>
            <a:ext cx="3964148" cy="1198310"/>
          </a:xfrm>
          <a:prstGeom prst="rightArrow">
            <a:avLst/>
          </a:prstGeom>
          <a:solidFill>
            <a:srgbClr val="FF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3" name="Tekstvak 12"/>
          <p:cNvSpPr txBox="1"/>
          <p:nvPr/>
        </p:nvSpPr>
        <p:spPr>
          <a:xfrm>
            <a:off x="-201711" y="536658"/>
            <a:ext cx="4471419" cy="348813"/>
          </a:xfrm>
          <a:prstGeom prst="rect">
            <a:avLst/>
          </a:prstGeom>
          <a:noFill/>
        </p:spPr>
        <p:txBody>
          <a:bodyPr wrap="square" rtlCol="0">
            <a:spAutoFit/>
          </a:bodyPr>
          <a:lstStyle/>
          <a:p>
            <a:pPr algn="ctr">
              <a:lnSpc>
                <a:spcPts val="2000"/>
              </a:lnSpc>
            </a:pPr>
            <a:r>
              <a:rPr lang="nl-NL" sz="3200" b="1" dirty="0" smtClean="0">
                <a:solidFill>
                  <a:prstClr val="black"/>
                </a:solidFill>
                <a:effectLst>
                  <a:outerShdw blurRad="38100" dist="38100" dir="2700000" algn="tl">
                    <a:srgbClr val="000000">
                      <a:alpha val="43137"/>
                    </a:srgbClr>
                  </a:outerShdw>
                </a:effectLst>
              </a:rPr>
              <a:t>Babylonische rijk</a:t>
            </a:r>
          </a:p>
        </p:txBody>
      </p:sp>
      <p:sp>
        <p:nvSpPr>
          <p:cNvPr id="16" name="Tekstvak 15"/>
          <p:cNvSpPr txBox="1"/>
          <p:nvPr/>
        </p:nvSpPr>
        <p:spPr>
          <a:xfrm>
            <a:off x="9000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586</a:t>
            </a:r>
          </a:p>
        </p:txBody>
      </p:sp>
      <p:sp>
        <p:nvSpPr>
          <p:cNvPr id="17" name="Tekstvak 16"/>
          <p:cNvSpPr txBox="1"/>
          <p:nvPr/>
        </p:nvSpPr>
        <p:spPr>
          <a:xfrm>
            <a:off x="4788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597</a:t>
            </a:r>
          </a:p>
        </p:txBody>
      </p:sp>
      <p:sp>
        <p:nvSpPr>
          <p:cNvPr id="18" name="Tekstvak 17"/>
          <p:cNvSpPr txBox="1"/>
          <p:nvPr/>
        </p:nvSpPr>
        <p:spPr>
          <a:xfrm>
            <a:off x="63520" y="2678736"/>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605</a:t>
            </a:r>
          </a:p>
        </p:txBody>
      </p:sp>
      <p:sp>
        <p:nvSpPr>
          <p:cNvPr id="19" name="Tekstvak 18"/>
          <p:cNvSpPr txBox="1"/>
          <p:nvPr/>
        </p:nvSpPr>
        <p:spPr>
          <a:xfrm rot="17917488">
            <a:off x="-155331" y="1913011"/>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Eerste wegvoering</a:t>
            </a:r>
          </a:p>
        </p:txBody>
      </p:sp>
      <p:sp>
        <p:nvSpPr>
          <p:cNvPr id="20" name="Tekstvak 19"/>
          <p:cNvSpPr txBox="1"/>
          <p:nvPr/>
        </p:nvSpPr>
        <p:spPr>
          <a:xfrm rot="17917488">
            <a:off x="196688" y="1890377"/>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Tweede wegvoering</a:t>
            </a:r>
          </a:p>
        </p:txBody>
      </p:sp>
      <p:sp>
        <p:nvSpPr>
          <p:cNvPr id="21" name="Tekstvak 20"/>
          <p:cNvSpPr txBox="1"/>
          <p:nvPr/>
        </p:nvSpPr>
        <p:spPr>
          <a:xfrm rot="17917488">
            <a:off x="619226" y="1980030"/>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Derde wegvoering</a:t>
            </a:r>
          </a:p>
        </p:txBody>
      </p:sp>
      <p:sp>
        <p:nvSpPr>
          <p:cNvPr id="22" name="Tekstvak 21"/>
          <p:cNvSpPr txBox="1"/>
          <p:nvPr/>
        </p:nvSpPr>
        <p:spPr>
          <a:xfrm>
            <a:off x="0" y="4221317"/>
            <a:ext cx="1443600" cy="564001"/>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 </a:t>
            </a:r>
          </a:p>
          <a:p>
            <a:pPr algn="ctr">
              <a:lnSpc>
                <a:spcPts val="1800"/>
              </a:lnSpc>
            </a:pPr>
            <a:r>
              <a:rPr lang="nl-NL" sz="2000" dirty="0" smtClean="0">
                <a:solidFill>
                  <a:prstClr val="black"/>
                </a:solidFill>
              </a:rPr>
              <a:t>626-585</a:t>
            </a:r>
            <a:endParaRPr lang="nl-NL" sz="2000" dirty="0">
              <a:solidFill>
                <a:prstClr val="black"/>
              </a:solidFill>
            </a:endParaRPr>
          </a:p>
        </p:txBody>
      </p:sp>
      <p:sp>
        <p:nvSpPr>
          <p:cNvPr id="23" name="Tekstvak 22"/>
          <p:cNvSpPr txBox="1"/>
          <p:nvPr/>
        </p:nvSpPr>
        <p:spPr>
          <a:xfrm rot="16705628">
            <a:off x="671240" y="3428660"/>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a:t>
            </a:r>
            <a:endParaRPr lang="nl-NL" sz="2000" dirty="0">
              <a:solidFill>
                <a:prstClr val="black"/>
              </a:solidFill>
            </a:endParaRPr>
          </a:p>
        </p:txBody>
      </p:sp>
      <p:sp>
        <p:nvSpPr>
          <p:cNvPr id="25" name="Tekstvak 24"/>
          <p:cNvSpPr txBox="1"/>
          <p:nvPr/>
        </p:nvSpPr>
        <p:spPr>
          <a:xfrm rot="16736691">
            <a:off x="-221701" y="3355693"/>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a:t>
            </a:r>
            <a:endParaRPr lang="nl-NL" sz="2000" dirty="0">
              <a:solidFill>
                <a:prstClr val="black"/>
              </a:solidFill>
            </a:endParaRPr>
          </a:p>
        </p:txBody>
      </p:sp>
      <p:sp>
        <p:nvSpPr>
          <p:cNvPr id="26" name="Tekstvak 25"/>
          <p:cNvSpPr txBox="1"/>
          <p:nvPr/>
        </p:nvSpPr>
        <p:spPr>
          <a:xfrm rot="16742748">
            <a:off x="219028" y="3399164"/>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Ezechiël</a:t>
            </a:r>
            <a:endParaRPr lang="nl-NL" sz="2000" dirty="0">
              <a:solidFill>
                <a:prstClr val="black"/>
              </a:solidFill>
            </a:endParaRPr>
          </a:p>
        </p:txBody>
      </p:sp>
      <p:sp>
        <p:nvSpPr>
          <p:cNvPr id="27" name="Tekstvak 26"/>
          <p:cNvSpPr txBox="1"/>
          <p:nvPr/>
        </p:nvSpPr>
        <p:spPr>
          <a:xfrm>
            <a:off x="316034" y="4903716"/>
            <a:ext cx="3953674"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 605-535</a:t>
            </a:r>
            <a:endParaRPr lang="nl-NL" sz="2000" dirty="0">
              <a:solidFill>
                <a:prstClr val="black"/>
              </a:solidFill>
            </a:endParaRPr>
          </a:p>
        </p:txBody>
      </p:sp>
      <p:sp>
        <p:nvSpPr>
          <p:cNvPr id="28" name="Tekstvak 27"/>
          <p:cNvSpPr txBox="1"/>
          <p:nvPr/>
        </p:nvSpPr>
        <p:spPr>
          <a:xfrm>
            <a:off x="1065597" y="5318222"/>
            <a:ext cx="1605603"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800" dirty="0" smtClean="0">
                <a:solidFill>
                  <a:prstClr val="black"/>
                </a:solidFill>
              </a:rPr>
              <a:t>Ezech. 592-572</a:t>
            </a:r>
            <a:endParaRPr lang="nl-NL" sz="1800" dirty="0">
              <a:solidFill>
                <a:prstClr val="black"/>
              </a:solidFill>
            </a:endParaRPr>
          </a:p>
        </p:txBody>
      </p:sp>
      <p:sp>
        <p:nvSpPr>
          <p:cNvPr id="29" name="Tekstvak 28"/>
          <p:cNvSpPr txBox="1"/>
          <p:nvPr/>
        </p:nvSpPr>
        <p:spPr>
          <a:xfrm>
            <a:off x="4057224" y="2696645"/>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536</a:t>
            </a:r>
          </a:p>
        </p:txBody>
      </p:sp>
      <p:sp>
        <p:nvSpPr>
          <p:cNvPr id="31" name="Tekstvak 30"/>
          <p:cNvSpPr txBox="1"/>
          <p:nvPr/>
        </p:nvSpPr>
        <p:spPr>
          <a:xfrm>
            <a:off x="3690733" y="268952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539</a:t>
            </a:r>
          </a:p>
        </p:txBody>
      </p:sp>
      <p:sp>
        <p:nvSpPr>
          <p:cNvPr id="32" name="Tekstvak 31"/>
          <p:cNvSpPr txBox="1"/>
          <p:nvPr/>
        </p:nvSpPr>
        <p:spPr>
          <a:xfrm>
            <a:off x="4800789" y="2698484"/>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516</a:t>
            </a:r>
          </a:p>
        </p:txBody>
      </p:sp>
      <p:sp>
        <p:nvSpPr>
          <p:cNvPr id="33" name="Tekstvak 32"/>
          <p:cNvSpPr txBox="1"/>
          <p:nvPr/>
        </p:nvSpPr>
        <p:spPr>
          <a:xfrm rot="17917488">
            <a:off x="3428407" y="2075529"/>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Edict van </a:t>
            </a:r>
            <a:r>
              <a:rPr lang="nl-NL" sz="1400" b="1" dirty="0" err="1" smtClean="0">
                <a:solidFill>
                  <a:prstClr val="white"/>
                </a:solidFill>
                <a:effectLst>
                  <a:outerShdw blurRad="38100" dist="38100" dir="2700000" algn="tl">
                    <a:srgbClr val="000000">
                      <a:alpha val="43137"/>
                    </a:srgbClr>
                  </a:outerShdw>
                </a:effectLst>
              </a:rPr>
              <a:t>Kores</a:t>
            </a:r>
            <a:endParaRPr lang="nl-NL" sz="1400" b="1" dirty="0" smtClean="0">
              <a:solidFill>
                <a:prstClr val="white"/>
              </a:solidFill>
              <a:effectLst>
                <a:outerShdw blurRad="38100" dist="38100" dir="2700000" algn="tl">
                  <a:srgbClr val="000000">
                    <a:alpha val="43137"/>
                  </a:srgbClr>
                </a:outerShdw>
              </a:effectLst>
            </a:endParaRPr>
          </a:p>
        </p:txBody>
      </p:sp>
      <p:sp>
        <p:nvSpPr>
          <p:cNvPr id="34" name="Tekstvak 33"/>
          <p:cNvSpPr txBox="1"/>
          <p:nvPr/>
        </p:nvSpPr>
        <p:spPr>
          <a:xfrm rot="17917488">
            <a:off x="3586704" y="1803844"/>
            <a:ext cx="2473725"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1</a:t>
            </a:r>
            <a:r>
              <a:rPr lang="nl-NL" sz="1400" b="1" baseline="30000" dirty="0" smtClean="0">
                <a:solidFill>
                  <a:prstClr val="white"/>
                </a:solidFill>
                <a:effectLst>
                  <a:outerShdw blurRad="38100" dist="38100" dir="2700000" algn="tl">
                    <a:srgbClr val="000000">
                      <a:alpha val="43137"/>
                    </a:srgbClr>
                  </a:outerShdw>
                </a:effectLst>
              </a:rPr>
              <a:t>e</a:t>
            </a:r>
            <a:r>
              <a:rPr lang="nl-NL" sz="1400" b="1" dirty="0" smtClean="0">
                <a:solidFill>
                  <a:prstClr val="white"/>
                </a:solidFill>
                <a:effectLst>
                  <a:outerShdw blurRad="38100" dist="38100" dir="2700000" algn="tl">
                    <a:srgbClr val="000000">
                      <a:alpha val="43137"/>
                    </a:srgbClr>
                  </a:outerShdw>
                </a:effectLst>
              </a:rPr>
              <a:t> terugkeer - </a:t>
            </a:r>
            <a:r>
              <a:rPr lang="nl-NL" sz="1400" b="1" dirty="0" err="1" smtClean="0">
                <a:solidFill>
                  <a:prstClr val="white"/>
                </a:solidFill>
                <a:effectLst>
                  <a:outerShdw blurRad="38100" dist="38100" dir="2700000" algn="tl">
                    <a:srgbClr val="000000">
                      <a:alpha val="43137"/>
                    </a:srgbClr>
                  </a:outerShdw>
                </a:effectLst>
              </a:rPr>
              <a:t>Zerubabbel</a:t>
            </a:r>
            <a:endParaRPr lang="nl-NL" sz="1400" b="1" dirty="0" smtClean="0">
              <a:solidFill>
                <a:prstClr val="white"/>
              </a:solidFill>
              <a:effectLst>
                <a:outerShdw blurRad="38100" dist="38100" dir="2700000" algn="tl">
                  <a:srgbClr val="000000">
                    <a:alpha val="43137"/>
                  </a:srgbClr>
                </a:outerShdw>
              </a:effectLst>
            </a:endParaRPr>
          </a:p>
        </p:txBody>
      </p:sp>
      <p:sp>
        <p:nvSpPr>
          <p:cNvPr id="36" name="Tekstvak 35"/>
          <p:cNvSpPr txBox="1"/>
          <p:nvPr/>
        </p:nvSpPr>
        <p:spPr>
          <a:xfrm>
            <a:off x="7123717" y="2692901"/>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458</a:t>
            </a:r>
          </a:p>
        </p:txBody>
      </p:sp>
      <p:sp>
        <p:nvSpPr>
          <p:cNvPr id="39" name="Tekstvak 38"/>
          <p:cNvSpPr txBox="1"/>
          <p:nvPr/>
        </p:nvSpPr>
        <p:spPr>
          <a:xfrm rot="17917488">
            <a:off x="6835640" y="1960153"/>
            <a:ext cx="2052155"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2</a:t>
            </a:r>
            <a:r>
              <a:rPr lang="nl-NL" sz="1400" b="1" baseline="30000" dirty="0" smtClean="0">
                <a:solidFill>
                  <a:prstClr val="white"/>
                </a:solidFill>
                <a:effectLst>
                  <a:outerShdw blurRad="38100" dist="38100" dir="2700000" algn="tl">
                    <a:srgbClr val="000000">
                      <a:alpha val="43137"/>
                    </a:srgbClr>
                  </a:outerShdw>
                </a:effectLst>
              </a:rPr>
              <a:t>e</a:t>
            </a:r>
            <a:r>
              <a:rPr lang="nl-NL" sz="1400" b="1" dirty="0" smtClean="0">
                <a:solidFill>
                  <a:prstClr val="white"/>
                </a:solidFill>
                <a:effectLst>
                  <a:outerShdw blurRad="38100" dist="38100" dir="2700000" algn="tl">
                    <a:srgbClr val="000000">
                      <a:alpha val="43137"/>
                    </a:srgbClr>
                  </a:outerShdw>
                </a:effectLst>
              </a:rPr>
              <a:t>  terugkeer - Ezra</a:t>
            </a:r>
          </a:p>
        </p:txBody>
      </p:sp>
      <p:sp>
        <p:nvSpPr>
          <p:cNvPr id="42" name="Tekstvak 41"/>
          <p:cNvSpPr txBox="1"/>
          <p:nvPr/>
        </p:nvSpPr>
        <p:spPr>
          <a:xfrm rot="17917488">
            <a:off x="4295542" y="2004901"/>
            <a:ext cx="2340797"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Inwijding tempel</a:t>
            </a:r>
          </a:p>
        </p:txBody>
      </p:sp>
      <p:sp>
        <p:nvSpPr>
          <p:cNvPr id="43" name="PIJL-RECHTS 42"/>
          <p:cNvSpPr/>
          <p:nvPr/>
        </p:nvSpPr>
        <p:spPr>
          <a:xfrm>
            <a:off x="3965177" y="63016"/>
            <a:ext cx="5178823" cy="1238829"/>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44" name="Tekstvak 43"/>
          <p:cNvSpPr txBox="1"/>
          <p:nvPr/>
        </p:nvSpPr>
        <p:spPr>
          <a:xfrm>
            <a:off x="5011200" y="566708"/>
            <a:ext cx="4060211" cy="348813"/>
          </a:xfrm>
          <a:prstGeom prst="rect">
            <a:avLst/>
          </a:prstGeom>
          <a:noFill/>
        </p:spPr>
        <p:txBody>
          <a:bodyPr wrap="square" rtlCol="0">
            <a:spAutoFit/>
          </a:bodyPr>
          <a:lstStyle/>
          <a:p>
            <a:pPr algn="ctr">
              <a:lnSpc>
                <a:spcPts val="2000"/>
              </a:lnSpc>
            </a:pPr>
            <a:r>
              <a:rPr lang="nl-NL" sz="3200" b="1" dirty="0" err="1" smtClean="0">
                <a:solidFill>
                  <a:prstClr val="black"/>
                </a:solidFill>
                <a:effectLst>
                  <a:outerShdw blurRad="38100" dist="38100" dir="2700000" algn="tl">
                    <a:srgbClr val="000000">
                      <a:alpha val="43137"/>
                    </a:srgbClr>
                  </a:outerShdw>
                </a:effectLst>
              </a:rPr>
              <a:t>Medo</a:t>
            </a:r>
            <a:r>
              <a:rPr lang="nl-NL" sz="3200" b="1" dirty="0" smtClean="0">
                <a:solidFill>
                  <a:prstClr val="black"/>
                </a:solidFill>
                <a:effectLst>
                  <a:outerShdw blurRad="38100" dist="38100" dir="2700000" algn="tl">
                    <a:srgbClr val="000000">
                      <a:alpha val="43137"/>
                    </a:srgbClr>
                  </a:outerShdw>
                </a:effectLst>
              </a:rPr>
              <a:t>-Perzische rijk</a:t>
            </a:r>
          </a:p>
        </p:txBody>
      </p:sp>
      <p:sp>
        <p:nvSpPr>
          <p:cNvPr id="46" name="Tekstvak 45"/>
          <p:cNvSpPr txBox="1"/>
          <p:nvPr/>
        </p:nvSpPr>
        <p:spPr>
          <a:xfrm>
            <a:off x="6194250" y="4785318"/>
            <a:ext cx="720675" cy="784830"/>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600" dirty="0" smtClean="0">
                <a:solidFill>
                  <a:prstClr val="black"/>
                </a:solidFill>
              </a:rPr>
              <a:t>Esther</a:t>
            </a:r>
          </a:p>
          <a:p>
            <a:pPr algn="ctr">
              <a:lnSpc>
                <a:spcPts val="1800"/>
              </a:lnSpc>
            </a:pPr>
            <a:r>
              <a:rPr lang="nl-NL" sz="1600" dirty="0" smtClean="0">
                <a:solidFill>
                  <a:prstClr val="black"/>
                </a:solidFill>
              </a:rPr>
              <a:t>483-473</a:t>
            </a:r>
            <a:endParaRPr lang="nl-NL" sz="1600" dirty="0">
              <a:solidFill>
                <a:prstClr val="black"/>
              </a:solidFill>
            </a:endParaRPr>
          </a:p>
        </p:txBody>
      </p:sp>
      <p:sp>
        <p:nvSpPr>
          <p:cNvPr id="47" name="Tekstvak 46"/>
          <p:cNvSpPr txBox="1"/>
          <p:nvPr/>
        </p:nvSpPr>
        <p:spPr>
          <a:xfrm rot="17296763">
            <a:off x="4069572" y="3404165"/>
            <a:ext cx="1117793"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400" dirty="0" err="1" smtClean="0">
                <a:solidFill>
                  <a:prstClr val="black"/>
                </a:solidFill>
              </a:rPr>
              <a:t>Haggaï</a:t>
            </a:r>
            <a:r>
              <a:rPr lang="nl-NL" sz="1400" dirty="0">
                <a:solidFill>
                  <a:prstClr val="black"/>
                </a:solidFill>
              </a:rPr>
              <a:t> </a:t>
            </a:r>
            <a:r>
              <a:rPr lang="nl-NL" sz="1400" dirty="0" smtClean="0">
                <a:solidFill>
                  <a:prstClr val="black"/>
                </a:solidFill>
              </a:rPr>
              <a:t>520</a:t>
            </a:r>
            <a:endParaRPr lang="nl-NL" sz="1400" dirty="0">
              <a:solidFill>
                <a:prstClr val="black"/>
              </a:solidFill>
            </a:endParaRPr>
          </a:p>
        </p:txBody>
      </p:sp>
      <p:sp>
        <p:nvSpPr>
          <p:cNvPr id="48" name="Tekstvak 47"/>
          <p:cNvSpPr txBox="1"/>
          <p:nvPr/>
        </p:nvSpPr>
        <p:spPr>
          <a:xfrm rot="17296763">
            <a:off x="4154199" y="3539459"/>
            <a:ext cx="1438769"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400" dirty="0" smtClean="0">
                <a:solidFill>
                  <a:prstClr val="black"/>
                </a:solidFill>
              </a:rPr>
              <a:t>Zacharia 520-518</a:t>
            </a:r>
            <a:endParaRPr lang="nl-NL" sz="1400" dirty="0">
              <a:solidFill>
                <a:prstClr val="black"/>
              </a:solidFill>
            </a:endParaRPr>
          </a:p>
        </p:txBody>
      </p:sp>
      <p:sp>
        <p:nvSpPr>
          <p:cNvPr id="49" name="Tekstvak 48"/>
          <p:cNvSpPr txBox="1"/>
          <p:nvPr/>
        </p:nvSpPr>
        <p:spPr>
          <a:xfrm>
            <a:off x="4000662" y="4481350"/>
            <a:ext cx="1471338"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600" dirty="0" smtClean="0">
                <a:solidFill>
                  <a:prstClr val="black"/>
                </a:solidFill>
              </a:rPr>
              <a:t>Ezr.1-6 538-516</a:t>
            </a:r>
            <a:endParaRPr lang="nl-NL" sz="1600" dirty="0">
              <a:solidFill>
                <a:prstClr val="black"/>
              </a:solidFill>
            </a:endParaRPr>
          </a:p>
        </p:txBody>
      </p:sp>
      <p:sp>
        <p:nvSpPr>
          <p:cNvPr id="50" name="Tekstvak 49"/>
          <p:cNvSpPr txBox="1"/>
          <p:nvPr/>
        </p:nvSpPr>
        <p:spPr>
          <a:xfrm rot="17242468">
            <a:off x="6444154" y="3665124"/>
            <a:ext cx="1626888"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400" dirty="0" smtClean="0">
                <a:solidFill>
                  <a:prstClr val="black"/>
                </a:solidFill>
              </a:rPr>
              <a:t>Ezra 7-10   458-457</a:t>
            </a:r>
            <a:endParaRPr lang="nl-NL" sz="1400" dirty="0">
              <a:solidFill>
                <a:prstClr val="black"/>
              </a:solidFill>
            </a:endParaRPr>
          </a:p>
        </p:txBody>
      </p:sp>
      <p:sp>
        <p:nvSpPr>
          <p:cNvPr id="2" name="Ovaal 1"/>
          <p:cNvSpPr/>
          <p:nvPr/>
        </p:nvSpPr>
        <p:spPr>
          <a:xfrm>
            <a:off x="6036965" y="4632737"/>
            <a:ext cx="1068517" cy="102713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692433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33502"/>
            <a:ext cx="8722336" cy="2554545"/>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Het </a:t>
            </a:r>
            <a:r>
              <a:rPr lang="nl-NL" sz="3200" b="1" dirty="0">
                <a:ln w="3175">
                  <a:solidFill>
                    <a:schemeClr val="tx1"/>
                  </a:solidFill>
                </a:ln>
                <a:solidFill>
                  <a:schemeClr val="bg1"/>
                </a:solidFill>
                <a:effectLst>
                  <a:outerShdw blurRad="38100" dist="38100" dir="2700000" algn="tl">
                    <a:srgbClr val="000000">
                      <a:alpha val="43137"/>
                    </a:srgbClr>
                  </a:outerShdw>
                </a:effectLst>
              </a:rPr>
              <a:t>was in de tijd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Ahasveros</a:t>
            </a:r>
            <a:r>
              <a:rPr lang="nl-NL" sz="3200" b="1" dirty="0">
                <a:ln w="3175">
                  <a:solidFill>
                    <a:schemeClr val="tx1"/>
                  </a:solidFill>
                </a:ln>
                <a:solidFill>
                  <a:schemeClr val="bg1"/>
                </a:solidFill>
                <a:effectLst>
                  <a:outerShdw blurRad="38100" dist="38100" dir="2700000" algn="tl">
                    <a:srgbClr val="000000">
                      <a:alpha val="43137"/>
                    </a:srgbClr>
                  </a:outerShdw>
                </a:effectLst>
              </a:rPr>
              <a:t>, de ​</a:t>
            </a:r>
            <a:r>
              <a:rPr lang="nl-NL" sz="3200" b="1" dirty="0" err="1">
                <a:ln w="3175">
                  <a:solidFill>
                    <a:schemeClr val="tx1"/>
                  </a:solidFill>
                </a:ln>
                <a:solidFill>
                  <a:schemeClr val="bg1"/>
                </a:solidFill>
                <a:effectLst>
                  <a:outerShdw blurRad="38100" dist="38100" dir="2700000" algn="tl">
                    <a:srgbClr val="000000">
                      <a:alpha val="43137"/>
                    </a:srgbClr>
                  </a:outerShdw>
                </a:effectLst>
              </a:rPr>
              <a:t>Ahasveros</a:t>
            </a:r>
            <a:r>
              <a:rPr lang="nl-NL" sz="3200" b="1" dirty="0">
                <a:ln w="3175">
                  <a:solidFill>
                    <a:schemeClr val="tx1"/>
                  </a:solidFill>
                </a:ln>
                <a:solidFill>
                  <a:schemeClr val="bg1"/>
                </a:solidFill>
                <a:effectLst>
                  <a:outerShdw blurRad="38100" dist="38100" dir="2700000" algn="tl">
                    <a:srgbClr val="000000">
                      <a:alpha val="43137"/>
                    </a:srgbClr>
                  </a:outerShdw>
                </a:effectLst>
              </a:rPr>
              <a:t>​ die regeerde over een rijk dat zich uitstrekte van ​India​ tot Nubië en dat honderdzevenentwintig provincies telde. </a:t>
            </a:r>
          </a:p>
          <a:p>
            <a:endParaRPr lang="nl-NL" sz="3200" b="1" dirty="0" smtClean="0">
              <a:ln w="3175">
                <a:solidFill>
                  <a:prstClr val="black"/>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515999" y="5083176"/>
            <a:ext cx="23265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Esther 1</a:t>
            </a:r>
          </a:p>
        </p:txBody>
      </p:sp>
    </p:spTree>
    <p:extLst>
      <p:ext uri="{BB962C8B-B14F-4D97-AF65-F5344CB8AC3E}">
        <p14:creationId xmlns:p14="http://schemas.microsoft.com/office/powerpoint/2010/main" val="4031121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jdelijke aanduiding voor inhoud 2"/>
          <p:cNvSpPr txBox="1">
            <a:spLocks/>
          </p:cNvSpPr>
          <p:nvPr/>
        </p:nvSpPr>
        <p:spPr bwMode="auto">
          <a:xfrm>
            <a:off x="433205" y="220465"/>
            <a:ext cx="7886700" cy="273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marL="385763" indent="-385763" algn="l">
              <a:spcBef>
                <a:spcPts val="0"/>
              </a:spcBef>
              <a:buFont typeface="Arial" panose="020B0604020202020204" pitchFamily="34" charset="0"/>
              <a:buAutoNum type="arabicPeriod"/>
            </a:pPr>
            <a:r>
              <a:rPr lang="nl-NL" sz="2800" dirty="0" smtClean="0">
                <a:ln w="3175">
                  <a:solidFill>
                    <a:schemeClr val="tx1"/>
                  </a:solidFill>
                </a:ln>
                <a:solidFill>
                  <a:schemeClr val="tx1">
                    <a:lumMod val="50000"/>
                    <a:lumOff val="50000"/>
                  </a:schemeClr>
                </a:solidFill>
                <a:effectLst>
                  <a:outerShdw blurRad="38100" dist="38100" dir="2700000" algn="tl">
                    <a:srgbClr val="000000">
                      <a:alpha val="43137"/>
                    </a:srgbClr>
                  </a:outerShdw>
                </a:effectLst>
              </a:rPr>
              <a:t>Inleiding op de Bijbel</a:t>
            </a:r>
          </a:p>
          <a:p>
            <a:pPr marL="385763" indent="-385763" algn="l">
              <a:spcBef>
                <a:spcPts val="0"/>
              </a:spcBef>
              <a:buFont typeface="Arial" panose="020B0604020202020204" pitchFamily="34" charset="0"/>
              <a:buAutoNum type="arabicPeriod"/>
            </a:pPr>
            <a:r>
              <a:rPr lang="nl-NL" sz="2800" dirty="0" smtClean="0">
                <a:ln w="3175">
                  <a:solidFill>
                    <a:schemeClr val="tx1"/>
                  </a:solidFill>
                </a:ln>
                <a:solidFill>
                  <a:schemeClr val="tx1">
                    <a:lumMod val="50000"/>
                    <a:lumOff val="50000"/>
                  </a:schemeClr>
                </a:solidFill>
              </a:rPr>
              <a:t>Pentateuch</a:t>
            </a:r>
          </a:p>
          <a:p>
            <a:pPr marL="385763" indent="-385763" algn="l">
              <a:spcBef>
                <a:spcPts val="0"/>
              </a:spcBef>
              <a:buFont typeface="Arial" panose="020B0604020202020204" pitchFamily="34" charset="0"/>
              <a:buAutoNum type="arabicPeriod"/>
            </a:pPr>
            <a:r>
              <a:rPr lang="nl-NL" sz="2800" dirty="0" smtClean="0">
                <a:ln w="3175">
                  <a:solidFill>
                    <a:schemeClr val="tx1"/>
                  </a:solidFill>
                </a:ln>
                <a:solidFill>
                  <a:schemeClr val="tx1">
                    <a:lumMod val="50000"/>
                    <a:lumOff val="50000"/>
                  </a:schemeClr>
                </a:solidFill>
                <a:effectLst>
                  <a:outerShdw blurRad="38100" dist="38100" dir="2700000" algn="tl">
                    <a:srgbClr val="000000">
                      <a:alpha val="43137"/>
                    </a:srgbClr>
                  </a:outerShdw>
                </a:effectLst>
              </a:rPr>
              <a:t>Historische Boeken</a:t>
            </a:r>
          </a:p>
          <a:p>
            <a:pPr marL="385763" indent="-385763" algn="l">
              <a:spcBef>
                <a:spcPts val="0"/>
              </a:spcBef>
              <a:buFont typeface="Arial" panose="020B0604020202020204" pitchFamily="34" charset="0"/>
              <a:buAutoNum type="arabicPeriod"/>
            </a:pPr>
            <a:r>
              <a:rPr lang="nl-NL" sz="2800" dirty="0" smtClean="0">
                <a:ln w="3175">
                  <a:solidFill>
                    <a:schemeClr val="tx1"/>
                  </a:solidFill>
                </a:ln>
                <a:solidFill>
                  <a:schemeClr val="tx1">
                    <a:lumMod val="50000"/>
                    <a:lumOff val="50000"/>
                  </a:schemeClr>
                </a:solidFill>
                <a:effectLst>
                  <a:outerShdw blurRad="38100" dist="38100" dir="2700000" algn="tl">
                    <a:srgbClr val="000000">
                      <a:alpha val="43137"/>
                    </a:srgbClr>
                  </a:outerShdw>
                </a:effectLst>
              </a:rPr>
              <a:t>Dichterlijke Boeken</a:t>
            </a:r>
          </a:p>
          <a:p>
            <a:pPr marL="385763" indent="-385763" algn="l">
              <a:spcBef>
                <a:spcPts val="0"/>
              </a:spcBef>
              <a:buFont typeface="Arial" panose="020B0604020202020204" pitchFamily="34" charset="0"/>
              <a:buAutoNum type="arabicPeriod"/>
            </a:pPr>
            <a:r>
              <a:rPr lang="nl-NL" sz="2800" dirty="0" smtClean="0">
                <a:ln w="3175">
                  <a:solidFill>
                    <a:schemeClr val="tx1"/>
                  </a:solidFill>
                </a:ln>
                <a:solidFill>
                  <a:schemeClr val="tx1">
                    <a:lumMod val="50000"/>
                    <a:lumOff val="50000"/>
                  </a:schemeClr>
                </a:solidFill>
                <a:effectLst>
                  <a:outerShdw blurRad="38100" dist="38100" dir="2700000" algn="tl">
                    <a:srgbClr val="000000">
                      <a:alpha val="43137"/>
                    </a:srgbClr>
                  </a:outerShdw>
                </a:effectLst>
              </a:rPr>
              <a:t>Koningen en Profeten 1</a:t>
            </a:r>
          </a:p>
          <a:p>
            <a:pPr marL="385763" indent="-385763" algn="l">
              <a:spcBef>
                <a:spcPts val="0"/>
              </a:spcBef>
              <a:buFont typeface="Arial" panose="020B0604020202020204" pitchFamily="34" charset="0"/>
              <a:buAutoNum type="arabicPeriod"/>
            </a:pPr>
            <a:r>
              <a:rPr lang="nl-NL" sz="2800" dirty="0" smtClean="0">
                <a:ln w="3175">
                  <a:solidFill>
                    <a:schemeClr val="tx1"/>
                  </a:solidFill>
                </a:ln>
                <a:solidFill>
                  <a:schemeClr val="tx1">
                    <a:lumMod val="50000"/>
                    <a:lumOff val="50000"/>
                  </a:schemeClr>
                </a:solidFill>
                <a:effectLst>
                  <a:outerShdw blurRad="38100" dist="38100" dir="2700000" algn="tl">
                    <a:srgbClr val="000000">
                      <a:alpha val="43137"/>
                    </a:srgbClr>
                  </a:outerShdw>
                </a:effectLst>
              </a:rPr>
              <a:t>Koningen en Profeten 2</a:t>
            </a:r>
            <a:endParaRPr lang="nl-NL" sz="2800" dirty="0">
              <a:ln w="3175">
                <a:solidFill>
                  <a:schemeClr val="tx1"/>
                </a:solidFill>
              </a:ln>
              <a:solidFill>
                <a:schemeClr val="tx1">
                  <a:lumMod val="50000"/>
                  <a:lumOff val="50000"/>
                </a:schemeClr>
              </a:solidFill>
              <a:effectLst>
                <a:outerShdw blurRad="38100" dist="38100" dir="2700000" algn="tl">
                  <a:srgbClr val="000000">
                    <a:alpha val="43137"/>
                  </a:srgbClr>
                </a:outerShdw>
              </a:effectLst>
            </a:endParaRPr>
          </a:p>
        </p:txBody>
      </p:sp>
      <p:sp>
        <p:nvSpPr>
          <p:cNvPr id="6" name="Tijdelijke aanduiding voor inhoud 2"/>
          <p:cNvSpPr txBox="1">
            <a:spLocks/>
          </p:cNvSpPr>
          <p:nvPr/>
        </p:nvSpPr>
        <p:spPr>
          <a:xfrm>
            <a:off x="433205" y="2819889"/>
            <a:ext cx="8192395" cy="203558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85763" indent="-385763">
              <a:lnSpc>
                <a:spcPct val="100000"/>
              </a:lnSpc>
              <a:spcBef>
                <a:spcPts val="0"/>
              </a:spcBef>
              <a:buFont typeface="+mj-lt"/>
              <a:buAutoNum type="arabicPeriod" startAt="7"/>
            </a:pPr>
            <a:r>
              <a:rPr lang="nl-NL" sz="2800" b="1" dirty="0" smtClean="0">
                <a:ln w="3175">
                  <a:solidFill>
                    <a:schemeClr val="tx1"/>
                  </a:solidFill>
                </a:ln>
                <a:solidFill>
                  <a:schemeClr val="bg1"/>
                </a:solidFill>
                <a:effectLst>
                  <a:outerShdw blurRad="38100" dist="38100" dir="2700000" algn="tl">
                    <a:srgbClr val="000000">
                      <a:alpha val="43137"/>
                    </a:srgbClr>
                  </a:outerShdw>
                </a:effectLst>
              </a:rPr>
              <a:t>Geschriften rond de Ballingschap</a:t>
            </a:r>
          </a:p>
          <a:p>
            <a:pPr marL="385763" indent="-385763">
              <a:lnSpc>
                <a:spcPct val="100000"/>
              </a:lnSpc>
              <a:spcBef>
                <a:spcPts val="0"/>
              </a:spcBef>
              <a:buFont typeface="+mj-lt"/>
              <a:buAutoNum type="arabicPeriod" startAt="7"/>
            </a:pPr>
            <a:r>
              <a:rPr lang="nl-NL" sz="2800" dirty="0" err="1" smtClean="0">
                <a:ln w="3175">
                  <a:solidFill>
                    <a:schemeClr val="tx1"/>
                  </a:solidFill>
                </a:ln>
                <a:solidFill>
                  <a:schemeClr val="tx1">
                    <a:lumMod val="50000"/>
                    <a:lumOff val="50000"/>
                  </a:schemeClr>
                </a:solidFill>
                <a:effectLst>
                  <a:outerShdw blurRad="38100" dist="38100" dir="2700000" algn="tl">
                    <a:srgbClr val="000000">
                      <a:alpha val="43137"/>
                    </a:srgbClr>
                  </a:outerShdw>
                </a:effectLst>
              </a:rPr>
              <a:t>Intertestamentaire</a:t>
            </a:r>
            <a:r>
              <a:rPr lang="nl-NL" sz="2800" dirty="0" smtClean="0">
                <a:ln w="3175">
                  <a:solidFill>
                    <a:schemeClr val="tx1"/>
                  </a:solidFill>
                </a:ln>
                <a:solidFill>
                  <a:schemeClr val="tx1">
                    <a:lumMod val="50000"/>
                    <a:lumOff val="50000"/>
                  </a:schemeClr>
                </a:solidFill>
                <a:effectLst>
                  <a:outerShdw blurRad="38100" dist="38100" dir="2700000" algn="tl">
                    <a:srgbClr val="000000">
                      <a:alpha val="43137"/>
                    </a:srgbClr>
                  </a:outerShdw>
                </a:effectLst>
              </a:rPr>
              <a:t> periode en Evangeliën</a:t>
            </a:r>
          </a:p>
          <a:p>
            <a:pPr marL="385763" indent="-385763">
              <a:lnSpc>
                <a:spcPct val="100000"/>
              </a:lnSpc>
              <a:spcBef>
                <a:spcPts val="0"/>
              </a:spcBef>
              <a:buFont typeface="+mj-lt"/>
              <a:buAutoNum type="arabicPeriod" startAt="7"/>
            </a:pPr>
            <a:r>
              <a:rPr lang="nl-NL" sz="2800" dirty="0" smtClean="0">
                <a:ln w="3175">
                  <a:solidFill>
                    <a:schemeClr val="tx1"/>
                  </a:solidFill>
                </a:ln>
                <a:solidFill>
                  <a:schemeClr val="tx1">
                    <a:lumMod val="50000"/>
                    <a:lumOff val="50000"/>
                  </a:schemeClr>
                </a:solidFill>
                <a:effectLst>
                  <a:outerShdw blurRad="38100" dist="38100" dir="2700000" algn="tl">
                    <a:srgbClr val="000000">
                      <a:alpha val="43137"/>
                    </a:srgbClr>
                  </a:outerShdw>
                </a:effectLst>
              </a:rPr>
              <a:t>Handelingen en Algemene Brieven 1</a:t>
            </a:r>
          </a:p>
          <a:p>
            <a:pPr marL="385763" indent="-385763">
              <a:lnSpc>
                <a:spcPct val="100000"/>
              </a:lnSpc>
              <a:spcBef>
                <a:spcPts val="0"/>
              </a:spcBef>
              <a:buFont typeface="+mj-lt"/>
              <a:buAutoNum type="arabicPeriod" startAt="7"/>
            </a:pPr>
            <a:r>
              <a:rPr lang="nl-NL" sz="2800" dirty="0" smtClean="0">
                <a:ln w="3175">
                  <a:solidFill>
                    <a:schemeClr val="tx1"/>
                  </a:solidFill>
                </a:ln>
                <a:solidFill>
                  <a:schemeClr val="tx1">
                    <a:lumMod val="50000"/>
                    <a:lumOff val="50000"/>
                  </a:schemeClr>
                </a:solidFill>
                <a:effectLst>
                  <a:outerShdw blurRad="38100" dist="38100" dir="2700000" algn="tl">
                    <a:srgbClr val="000000">
                      <a:alpha val="43137"/>
                    </a:srgbClr>
                  </a:outerShdw>
                </a:effectLst>
              </a:rPr>
              <a:t>Paulinische Brieven 1</a:t>
            </a:r>
          </a:p>
          <a:p>
            <a:pPr marL="385763" indent="-385763">
              <a:lnSpc>
                <a:spcPct val="100000"/>
              </a:lnSpc>
              <a:spcBef>
                <a:spcPts val="0"/>
              </a:spcBef>
              <a:buFont typeface="+mj-lt"/>
              <a:buAutoNum type="arabicPeriod" startAt="7"/>
            </a:pPr>
            <a:r>
              <a:rPr lang="nl-NL" sz="2800" dirty="0" smtClean="0">
                <a:ln w="3175">
                  <a:solidFill>
                    <a:schemeClr val="tx1"/>
                  </a:solidFill>
                </a:ln>
                <a:solidFill>
                  <a:schemeClr val="tx1">
                    <a:lumMod val="50000"/>
                    <a:lumOff val="50000"/>
                  </a:schemeClr>
                </a:solidFill>
                <a:effectLst>
                  <a:outerShdw blurRad="38100" dist="38100" dir="2700000" algn="tl">
                    <a:srgbClr val="000000">
                      <a:alpha val="43137"/>
                    </a:srgbClr>
                  </a:outerShdw>
                </a:effectLst>
              </a:rPr>
              <a:t>Paulinische Brieven 2</a:t>
            </a:r>
          </a:p>
          <a:p>
            <a:pPr marL="385763" indent="-385763">
              <a:lnSpc>
                <a:spcPct val="100000"/>
              </a:lnSpc>
              <a:spcBef>
                <a:spcPts val="0"/>
              </a:spcBef>
              <a:buFont typeface="+mj-lt"/>
              <a:buAutoNum type="arabicPeriod" startAt="7"/>
            </a:pPr>
            <a:r>
              <a:rPr lang="nl-NL" sz="2800" dirty="0" smtClean="0">
                <a:ln w="3175">
                  <a:solidFill>
                    <a:schemeClr val="tx1"/>
                  </a:solidFill>
                </a:ln>
                <a:solidFill>
                  <a:schemeClr val="tx1">
                    <a:lumMod val="50000"/>
                    <a:lumOff val="50000"/>
                  </a:schemeClr>
                </a:solidFill>
                <a:effectLst>
                  <a:outerShdw blurRad="38100" dist="38100" dir="2700000" algn="tl">
                    <a:srgbClr val="000000">
                      <a:alpha val="43137"/>
                    </a:srgbClr>
                  </a:outerShdw>
                </a:effectLst>
              </a:rPr>
              <a:t>Openbaring en Algemene Brieven 2</a:t>
            </a:r>
            <a:endParaRPr lang="nl-NL" sz="2800" dirty="0">
              <a:ln w="3175">
                <a:solidFill>
                  <a:schemeClr val="tx1"/>
                </a:solidFill>
              </a:ln>
              <a:solidFill>
                <a:schemeClr val="tx1">
                  <a:lumMod val="50000"/>
                  <a:lumOff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5389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33502"/>
            <a:ext cx="8722336" cy="2062103"/>
          </a:xfrm>
          <a:prstGeom prst="rect">
            <a:avLst/>
          </a:prstGeom>
          <a:noFill/>
        </p:spPr>
        <p:txBody>
          <a:bodyPr wrap="square" rtlCol="0">
            <a:spAutoFit/>
          </a:bodyPr>
          <a:lstStyle/>
          <a:p>
            <a:r>
              <a:rPr lang="nl-NL" sz="2000" b="1" dirty="0" smtClean="0">
                <a:ln w="3175">
                  <a:solidFill>
                    <a:schemeClr val="tx1"/>
                  </a:solidFill>
                </a:ln>
                <a:solidFill>
                  <a:schemeClr val="bg1"/>
                </a:solidFill>
                <a:effectLst>
                  <a:outerShdw blurRad="38100" dist="38100" dir="2700000" algn="tl">
                    <a:srgbClr val="000000">
                      <a:alpha val="43137"/>
                    </a:srgbClr>
                  </a:outerShdw>
                </a:effectLst>
              </a:rPr>
              <a:t>6</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In het begin van het bewind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Xerxes</a:t>
            </a:r>
            <a:r>
              <a:rPr lang="nl-NL" sz="3200" b="1" dirty="0">
                <a:ln w="3175">
                  <a:solidFill>
                    <a:schemeClr val="tx1"/>
                  </a:solidFill>
                </a:ln>
                <a:solidFill>
                  <a:schemeClr val="bg1"/>
                </a:solidFill>
                <a:effectLst>
                  <a:outerShdw blurRad="38100" dist="38100" dir="2700000" algn="tl">
                    <a:srgbClr val="000000">
                      <a:alpha val="43137"/>
                    </a:srgbClr>
                  </a:outerShdw>
                </a:effectLst>
              </a:rPr>
              <a:t>​ werd een schriftelijke aanklacht ingediend tegen de inwoners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Juda</a:t>
            </a:r>
            <a:r>
              <a:rPr lang="nl-NL" sz="3200" b="1" dirty="0">
                <a:ln w="3175">
                  <a:solidFill>
                    <a:schemeClr val="tx1"/>
                  </a:solidFill>
                </a:ln>
                <a:solidFill>
                  <a:schemeClr val="bg1"/>
                </a:solidFill>
                <a:effectLst>
                  <a:outerShdw blurRad="38100" dist="38100" dir="2700000" algn="tl">
                    <a:srgbClr val="000000">
                      <a:alpha val="43137"/>
                    </a:srgbClr>
                  </a:outerShdw>
                </a:effectLst>
              </a:rPr>
              <a:t> en ​Jeruzalem</a:t>
            </a:r>
          </a:p>
          <a:p>
            <a:endParaRPr lang="nl-NL" sz="3200" b="1" dirty="0" smtClean="0">
              <a:ln w="3175">
                <a:solidFill>
                  <a:prstClr val="black"/>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515999" y="5083176"/>
            <a:ext cx="23265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Ezra 4:6</a:t>
            </a:r>
          </a:p>
        </p:txBody>
      </p:sp>
    </p:spTree>
    <p:extLst>
      <p:ext uri="{BB962C8B-B14F-4D97-AF65-F5344CB8AC3E}">
        <p14:creationId xmlns:p14="http://schemas.microsoft.com/office/powerpoint/2010/main" val="10566866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33502"/>
            <a:ext cx="8722336" cy="3539430"/>
          </a:xfrm>
          <a:prstGeom prst="rect">
            <a:avLst/>
          </a:prstGeom>
          <a:noFill/>
        </p:spPr>
        <p:txBody>
          <a:bodyPr wrap="square" rtlCol="0">
            <a:spAutoFit/>
          </a:bodyPr>
          <a:lstStyle/>
          <a:p>
            <a:r>
              <a:rPr lang="nl-NL" sz="3200" b="1" baseline="30000" dirty="0" smtClean="0">
                <a:solidFill>
                  <a:schemeClr val="bg1"/>
                </a:solidFill>
                <a:effectLst>
                  <a:outerShdw blurRad="38100" dist="38100" dir="2700000" algn="tl">
                    <a:srgbClr val="000000">
                      <a:alpha val="43137"/>
                    </a:srgbClr>
                  </a:outerShdw>
                </a:effectLst>
              </a:rPr>
              <a:t>2-3 </a:t>
            </a:r>
            <a:r>
              <a:rPr lang="nl-NL" sz="3200" b="1" dirty="0" smtClean="0">
                <a:solidFill>
                  <a:schemeClr val="bg1"/>
                </a:solidFill>
                <a:effectLst>
                  <a:outerShdw blurRad="38100" dist="38100" dir="2700000" algn="tl">
                    <a:srgbClr val="000000">
                      <a:alpha val="43137"/>
                    </a:srgbClr>
                  </a:outerShdw>
                </a:effectLst>
              </a:rPr>
              <a:t>In </a:t>
            </a:r>
            <a:r>
              <a:rPr lang="nl-NL" sz="3200" b="1" dirty="0">
                <a:solidFill>
                  <a:schemeClr val="bg1"/>
                </a:solidFill>
                <a:effectLst>
                  <a:outerShdw blurRad="38100" dist="38100" dir="2700000" algn="tl">
                    <a:srgbClr val="000000">
                      <a:alpha val="43137"/>
                    </a:srgbClr>
                  </a:outerShdw>
                </a:effectLst>
              </a:rPr>
              <a:t>het derde jaar van zijn regering, toen hij in de burcht van </a:t>
            </a:r>
            <a:r>
              <a:rPr lang="nl-NL" sz="3200" b="1" dirty="0" err="1">
                <a:solidFill>
                  <a:schemeClr val="bg1"/>
                </a:solidFill>
                <a:effectLst>
                  <a:outerShdw blurRad="38100" dist="38100" dir="2700000" algn="tl">
                    <a:srgbClr val="000000">
                      <a:alpha val="43137"/>
                    </a:srgbClr>
                  </a:outerShdw>
                </a:effectLst>
              </a:rPr>
              <a:t>Susa</a:t>
            </a:r>
            <a:r>
              <a:rPr lang="nl-NL" sz="3200" b="1" dirty="0">
                <a:solidFill>
                  <a:schemeClr val="bg1"/>
                </a:solidFill>
                <a:effectLst>
                  <a:outerShdw blurRad="38100" dist="38100" dir="2700000" algn="tl">
                    <a:srgbClr val="000000">
                      <a:alpha val="43137"/>
                    </a:srgbClr>
                  </a:outerShdw>
                </a:effectLst>
              </a:rPr>
              <a:t> zetelde, richtte deze koning </a:t>
            </a:r>
            <a:r>
              <a:rPr lang="nl-NL" sz="3200" b="1" dirty="0" err="1">
                <a:solidFill>
                  <a:schemeClr val="bg1"/>
                </a:solidFill>
                <a:effectLst>
                  <a:outerShdw blurRad="38100" dist="38100" dir="2700000" algn="tl">
                    <a:srgbClr val="000000">
                      <a:alpha val="43137"/>
                    </a:srgbClr>
                  </a:outerShdw>
                </a:effectLst>
              </a:rPr>
              <a:t>Ahasveros</a:t>
            </a:r>
            <a:r>
              <a:rPr lang="nl-NL" sz="3200" b="1" dirty="0">
                <a:solidFill>
                  <a:schemeClr val="bg1"/>
                </a:solidFill>
                <a:effectLst>
                  <a:outerShdw blurRad="38100" dist="38100" dir="2700000" algn="tl">
                    <a:srgbClr val="000000">
                      <a:alpha val="43137"/>
                    </a:srgbClr>
                  </a:outerShdw>
                </a:effectLst>
              </a:rPr>
              <a:t> een feestmaal aan voor al zijn rijksgroten en hoge functionarissen; alle bevelhebbers van het leger van Perzië en </a:t>
            </a:r>
            <a:r>
              <a:rPr lang="nl-NL" sz="3200" b="1" dirty="0" err="1">
                <a:solidFill>
                  <a:schemeClr val="bg1"/>
                </a:solidFill>
                <a:effectLst>
                  <a:outerShdw blurRad="38100" dist="38100" dir="2700000" algn="tl">
                    <a:srgbClr val="000000">
                      <a:alpha val="43137"/>
                    </a:srgbClr>
                  </a:outerShdw>
                </a:effectLst>
              </a:rPr>
              <a:t>Medië</a:t>
            </a:r>
            <a:r>
              <a:rPr lang="nl-NL" sz="3200" b="1" dirty="0">
                <a:solidFill>
                  <a:schemeClr val="bg1"/>
                </a:solidFill>
                <a:effectLst>
                  <a:outerShdw blurRad="38100" dist="38100" dir="2700000" algn="tl">
                    <a:srgbClr val="000000">
                      <a:alpha val="43137"/>
                    </a:srgbClr>
                  </a:outerShdw>
                </a:effectLst>
              </a:rPr>
              <a:t>, de adel en de hoofden van de provincies waren aanwezig. </a:t>
            </a:r>
            <a:endParaRPr lang="nl-NL" sz="3200" b="1" dirty="0" smtClean="0">
              <a:ln w="3175">
                <a:solidFill>
                  <a:prstClr val="black"/>
                </a:solidFill>
              </a:ln>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515999" y="5083176"/>
            <a:ext cx="23265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Esther 1</a:t>
            </a:r>
          </a:p>
        </p:txBody>
      </p:sp>
    </p:spTree>
    <p:extLst>
      <p:ext uri="{BB962C8B-B14F-4D97-AF65-F5344CB8AC3E}">
        <p14:creationId xmlns:p14="http://schemas.microsoft.com/office/powerpoint/2010/main" val="14362836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PIJL-RECHTS 5"/>
          <p:cNvSpPr/>
          <p:nvPr/>
        </p:nvSpPr>
        <p:spPr>
          <a:xfrm>
            <a:off x="1" y="2665645"/>
            <a:ext cx="9132490" cy="1657867"/>
          </a:xfrm>
          <a:prstGeom prst="rightArrow">
            <a:avLst>
              <a:gd name="adj1" fmla="val 50000"/>
              <a:gd name="adj2" fmla="val 4174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2" name="PIJL-RECHTS 11"/>
          <p:cNvSpPr/>
          <p:nvPr/>
        </p:nvSpPr>
        <p:spPr>
          <a:xfrm>
            <a:off x="-11348" y="76279"/>
            <a:ext cx="3964148" cy="1198310"/>
          </a:xfrm>
          <a:prstGeom prst="rightArrow">
            <a:avLst/>
          </a:prstGeom>
          <a:solidFill>
            <a:srgbClr val="FF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3" name="Tekstvak 12"/>
          <p:cNvSpPr txBox="1"/>
          <p:nvPr/>
        </p:nvSpPr>
        <p:spPr>
          <a:xfrm>
            <a:off x="-201711" y="536658"/>
            <a:ext cx="4471419" cy="348813"/>
          </a:xfrm>
          <a:prstGeom prst="rect">
            <a:avLst/>
          </a:prstGeom>
          <a:noFill/>
        </p:spPr>
        <p:txBody>
          <a:bodyPr wrap="square" rtlCol="0">
            <a:spAutoFit/>
          </a:bodyPr>
          <a:lstStyle/>
          <a:p>
            <a:pPr algn="ctr">
              <a:lnSpc>
                <a:spcPts val="2000"/>
              </a:lnSpc>
            </a:pPr>
            <a:r>
              <a:rPr lang="nl-NL" sz="3200" b="1" dirty="0" smtClean="0">
                <a:solidFill>
                  <a:prstClr val="black"/>
                </a:solidFill>
                <a:effectLst>
                  <a:outerShdw blurRad="38100" dist="38100" dir="2700000" algn="tl">
                    <a:srgbClr val="000000">
                      <a:alpha val="43137"/>
                    </a:srgbClr>
                  </a:outerShdw>
                </a:effectLst>
              </a:rPr>
              <a:t>Babylonische rijk</a:t>
            </a:r>
          </a:p>
        </p:txBody>
      </p:sp>
      <p:sp>
        <p:nvSpPr>
          <p:cNvPr id="16" name="Tekstvak 15"/>
          <p:cNvSpPr txBox="1"/>
          <p:nvPr/>
        </p:nvSpPr>
        <p:spPr>
          <a:xfrm>
            <a:off x="9000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586</a:t>
            </a:r>
          </a:p>
        </p:txBody>
      </p:sp>
      <p:sp>
        <p:nvSpPr>
          <p:cNvPr id="17" name="Tekstvak 16"/>
          <p:cNvSpPr txBox="1"/>
          <p:nvPr/>
        </p:nvSpPr>
        <p:spPr>
          <a:xfrm>
            <a:off x="4788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597</a:t>
            </a:r>
          </a:p>
        </p:txBody>
      </p:sp>
      <p:sp>
        <p:nvSpPr>
          <p:cNvPr id="18" name="Tekstvak 17"/>
          <p:cNvSpPr txBox="1"/>
          <p:nvPr/>
        </p:nvSpPr>
        <p:spPr>
          <a:xfrm>
            <a:off x="63520" y="2678736"/>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605</a:t>
            </a:r>
          </a:p>
        </p:txBody>
      </p:sp>
      <p:sp>
        <p:nvSpPr>
          <p:cNvPr id="19" name="Tekstvak 18"/>
          <p:cNvSpPr txBox="1"/>
          <p:nvPr/>
        </p:nvSpPr>
        <p:spPr>
          <a:xfrm rot="17917488">
            <a:off x="-155331" y="1913011"/>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Eerste wegvoering</a:t>
            </a:r>
          </a:p>
        </p:txBody>
      </p:sp>
      <p:sp>
        <p:nvSpPr>
          <p:cNvPr id="20" name="Tekstvak 19"/>
          <p:cNvSpPr txBox="1"/>
          <p:nvPr/>
        </p:nvSpPr>
        <p:spPr>
          <a:xfrm rot="17917488">
            <a:off x="196688" y="1890377"/>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Tweede wegvoering</a:t>
            </a:r>
          </a:p>
        </p:txBody>
      </p:sp>
      <p:sp>
        <p:nvSpPr>
          <p:cNvPr id="21" name="Tekstvak 20"/>
          <p:cNvSpPr txBox="1"/>
          <p:nvPr/>
        </p:nvSpPr>
        <p:spPr>
          <a:xfrm rot="17917488">
            <a:off x="619226" y="1980030"/>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Derde wegvoering</a:t>
            </a:r>
          </a:p>
        </p:txBody>
      </p:sp>
      <p:sp>
        <p:nvSpPr>
          <p:cNvPr id="22" name="Tekstvak 21"/>
          <p:cNvSpPr txBox="1"/>
          <p:nvPr/>
        </p:nvSpPr>
        <p:spPr>
          <a:xfrm>
            <a:off x="0" y="4221317"/>
            <a:ext cx="1443600" cy="564001"/>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 </a:t>
            </a:r>
          </a:p>
          <a:p>
            <a:pPr algn="ctr">
              <a:lnSpc>
                <a:spcPts val="1800"/>
              </a:lnSpc>
            </a:pPr>
            <a:r>
              <a:rPr lang="nl-NL" sz="2000" dirty="0" smtClean="0">
                <a:solidFill>
                  <a:prstClr val="black"/>
                </a:solidFill>
              </a:rPr>
              <a:t>626-585</a:t>
            </a:r>
            <a:endParaRPr lang="nl-NL" sz="2000" dirty="0">
              <a:solidFill>
                <a:prstClr val="black"/>
              </a:solidFill>
            </a:endParaRPr>
          </a:p>
        </p:txBody>
      </p:sp>
      <p:sp>
        <p:nvSpPr>
          <p:cNvPr id="23" name="Tekstvak 22"/>
          <p:cNvSpPr txBox="1"/>
          <p:nvPr/>
        </p:nvSpPr>
        <p:spPr>
          <a:xfrm rot="16705628">
            <a:off x="671240" y="3428660"/>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a:t>
            </a:r>
            <a:endParaRPr lang="nl-NL" sz="2000" dirty="0">
              <a:solidFill>
                <a:prstClr val="black"/>
              </a:solidFill>
            </a:endParaRPr>
          </a:p>
        </p:txBody>
      </p:sp>
      <p:sp>
        <p:nvSpPr>
          <p:cNvPr id="25" name="Tekstvak 24"/>
          <p:cNvSpPr txBox="1"/>
          <p:nvPr/>
        </p:nvSpPr>
        <p:spPr>
          <a:xfrm rot="16736691">
            <a:off x="-221701" y="3355693"/>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a:t>
            </a:r>
            <a:endParaRPr lang="nl-NL" sz="2000" dirty="0">
              <a:solidFill>
                <a:prstClr val="black"/>
              </a:solidFill>
            </a:endParaRPr>
          </a:p>
        </p:txBody>
      </p:sp>
      <p:sp>
        <p:nvSpPr>
          <p:cNvPr id="26" name="Tekstvak 25"/>
          <p:cNvSpPr txBox="1"/>
          <p:nvPr/>
        </p:nvSpPr>
        <p:spPr>
          <a:xfrm rot="16742748">
            <a:off x="219028" y="3399164"/>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Ezechiël</a:t>
            </a:r>
            <a:endParaRPr lang="nl-NL" sz="2000" dirty="0">
              <a:solidFill>
                <a:prstClr val="black"/>
              </a:solidFill>
            </a:endParaRPr>
          </a:p>
        </p:txBody>
      </p:sp>
      <p:sp>
        <p:nvSpPr>
          <p:cNvPr id="27" name="Tekstvak 26"/>
          <p:cNvSpPr txBox="1"/>
          <p:nvPr/>
        </p:nvSpPr>
        <p:spPr>
          <a:xfrm>
            <a:off x="316034" y="4903716"/>
            <a:ext cx="3953674"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 605-535</a:t>
            </a:r>
            <a:endParaRPr lang="nl-NL" sz="2000" dirty="0">
              <a:solidFill>
                <a:prstClr val="black"/>
              </a:solidFill>
            </a:endParaRPr>
          </a:p>
        </p:txBody>
      </p:sp>
      <p:sp>
        <p:nvSpPr>
          <p:cNvPr id="28" name="Tekstvak 27"/>
          <p:cNvSpPr txBox="1"/>
          <p:nvPr/>
        </p:nvSpPr>
        <p:spPr>
          <a:xfrm>
            <a:off x="1065597" y="5318222"/>
            <a:ext cx="1605603"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800" dirty="0" smtClean="0">
                <a:solidFill>
                  <a:prstClr val="black"/>
                </a:solidFill>
              </a:rPr>
              <a:t>Ezech. 592-572</a:t>
            </a:r>
            <a:endParaRPr lang="nl-NL" sz="1800" dirty="0">
              <a:solidFill>
                <a:prstClr val="black"/>
              </a:solidFill>
            </a:endParaRPr>
          </a:p>
        </p:txBody>
      </p:sp>
      <p:sp>
        <p:nvSpPr>
          <p:cNvPr id="29" name="Tekstvak 28"/>
          <p:cNvSpPr txBox="1"/>
          <p:nvPr/>
        </p:nvSpPr>
        <p:spPr>
          <a:xfrm>
            <a:off x="4057224" y="2696645"/>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536</a:t>
            </a:r>
          </a:p>
        </p:txBody>
      </p:sp>
      <p:sp>
        <p:nvSpPr>
          <p:cNvPr id="31" name="Tekstvak 30"/>
          <p:cNvSpPr txBox="1"/>
          <p:nvPr/>
        </p:nvSpPr>
        <p:spPr>
          <a:xfrm>
            <a:off x="3690733" y="268952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539</a:t>
            </a:r>
          </a:p>
        </p:txBody>
      </p:sp>
      <p:sp>
        <p:nvSpPr>
          <p:cNvPr id="32" name="Tekstvak 31"/>
          <p:cNvSpPr txBox="1"/>
          <p:nvPr/>
        </p:nvSpPr>
        <p:spPr>
          <a:xfrm>
            <a:off x="4800789" y="2698484"/>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516</a:t>
            </a:r>
          </a:p>
        </p:txBody>
      </p:sp>
      <p:sp>
        <p:nvSpPr>
          <p:cNvPr id="33" name="Tekstvak 32"/>
          <p:cNvSpPr txBox="1"/>
          <p:nvPr/>
        </p:nvSpPr>
        <p:spPr>
          <a:xfrm rot="17917488">
            <a:off x="3428407" y="2075529"/>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Edict van </a:t>
            </a:r>
            <a:r>
              <a:rPr lang="nl-NL" sz="1400" b="1" dirty="0" err="1" smtClean="0">
                <a:solidFill>
                  <a:prstClr val="white"/>
                </a:solidFill>
                <a:effectLst>
                  <a:outerShdw blurRad="38100" dist="38100" dir="2700000" algn="tl">
                    <a:srgbClr val="000000">
                      <a:alpha val="43137"/>
                    </a:srgbClr>
                  </a:outerShdw>
                </a:effectLst>
              </a:rPr>
              <a:t>Kores</a:t>
            </a:r>
            <a:endParaRPr lang="nl-NL" sz="1400" b="1" dirty="0" smtClean="0">
              <a:solidFill>
                <a:prstClr val="white"/>
              </a:solidFill>
              <a:effectLst>
                <a:outerShdw blurRad="38100" dist="38100" dir="2700000" algn="tl">
                  <a:srgbClr val="000000">
                    <a:alpha val="43137"/>
                  </a:srgbClr>
                </a:outerShdw>
              </a:effectLst>
            </a:endParaRPr>
          </a:p>
        </p:txBody>
      </p:sp>
      <p:sp>
        <p:nvSpPr>
          <p:cNvPr id="34" name="Tekstvak 33"/>
          <p:cNvSpPr txBox="1"/>
          <p:nvPr/>
        </p:nvSpPr>
        <p:spPr>
          <a:xfrm rot="17917488">
            <a:off x="3586704" y="1803844"/>
            <a:ext cx="2473725"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1</a:t>
            </a:r>
            <a:r>
              <a:rPr lang="nl-NL" sz="1400" b="1" baseline="30000" dirty="0" smtClean="0">
                <a:solidFill>
                  <a:prstClr val="white"/>
                </a:solidFill>
                <a:effectLst>
                  <a:outerShdw blurRad="38100" dist="38100" dir="2700000" algn="tl">
                    <a:srgbClr val="000000">
                      <a:alpha val="43137"/>
                    </a:srgbClr>
                  </a:outerShdw>
                </a:effectLst>
              </a:rPr>
              <a:t>e</a:t>
            </a:r>
            <a:r>
              <a:rPr lang="nl-NL" sz="1400" b="1" dirty="0" smtClean="0">
                <a:solidFill>
                  <a:prstClr val="white"/>
                </a:solidFill>
                <a:effectLst>
                  <a:outerShdw blurRad="38100" dist="38100" dir="2700000" algn="tl">
                    <a:srgbClr val="000000">
                      <a:alpha val="43137"/>
                    </a:srgbClr>
                  </a:outerShdw>
                </a:effectLst>
              </a:rPr>
              <a:t> terugkeer - </a:t>
            </a:r>
            <a:r>
              <a:rPr lang="nl-NL" sz="1400" b="1" dirty="0" err="1" smtClean="0">
                <a:solidFill>
                  <a:prstClr val="white"/>
                </a:solidFill>
                <a:effectLst>
                  <a:outerShdw blurRad="38100" dist="38100" dir="2700000" algn="tl">
                    <a:srgbClr val="000000">
                      <a:alpha val="43137"/>
                    </a:srgbClr>
                  </a:outerShdw>
                </a:effectLst>
              </a:rPr>
              <a:t>Zerubabbel</a:t>
            </a:r>
            <a:endParaRPr lang="nl-NL" sz="1400" b="1" dirty="0" smtClean="0">
              <a:solidFill>
                <a:prstClr val="white"/>
              </a:solidFill>
              <a:effectLst>
                <a:outerShdw blurRad="38100" dist="38100" dir="2700000" algn="tl">
                  <a:srgbClr val="000000">
                    <a:alpha val="43137"/>
                  </a:srgbClr>
                </a:outerShdw>
              </a:effectLst>
            </a:endParaRPr>
          </a:p>
        </p:txBody>
      </p:sp>
      <p:sp>
        <p:nvSpPr>
          <p:cNvPr id="36" name="Tekstvak 35"/>
          <p:cNvSpPr txBox="1"/>
          <p:nvPr/>
        </p:nvSpPr>
        <p:spPr>
          <a:xfrm>
            <a:off x="7123717" y="2692901"/>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458</a:t>
            </a:r>
          </a:p>
        </p:txBody>
      </p:sp>
      <p:sp>
        <p:nvSpPr>
          <p:cNvPr id="39" name="Tekstvak 38"/>
          <p:cNvSpPr txBox="1"/>
          <p:nvPr/>
        </p:nvSpPr>
        <p:spPr>
          <a:xfrm rot="17917488">
            <a:off x="6835640" y="1960153"/>
            <a:ext cx="2052155"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2</a:t>
            </a:r>
            <a:r>
              <a:rPr lang="nl-NL" sz="1400" b="1" baseline="30000" dirty="0" smtClean="0">
                <a:solidFill>
                  <a:prstClr val="white"/>
                </a:solidFill>
                <a:effectLst>
                  <a:outerShdw blurRad="38100" dist="38100" dir="2700000" algn="tl">
                    <a:srgbClr val="000000">
                      <a:alpha val="43137"/>
                    </a:srgbClr>
                  </a:outerShdw>
                </a:effectLst>
              </a:rPr>
              <a:t>e</a:t>
            </a:r>
            <a:r>
              <a:rPr lang="nl-NL" sz="1400" b="1" dirty="0" smtClean="0">
                <a:solidFill>
                  <a:prstClr val="white"/>
                </a:solidFill>
                <a:effectLst>
                  <a:outerShdw blurRad="38100" dist="38100" dir="2700000" algn="tl">
                    <a:srgbClr val="000000">
                      <a:alpha val="43137"/>
                    </a:srgbClr>
                  </a:outerShdw>
                </a:effectLst>
              </a:rPr>
              <a:t>  terugkeer - Ezra</a:t>
            </a:r>
          </a:p>
        </p:txBody>
      </p:sp>
      <p:sp>
        <p:nvSpPr>
          <p:cNvPr id="40" name="Tekstvak 39"/>
          <p:cNvSpPr txBox="1"/>
          <p:nvPr/>
        </p:nvSpPr>
        <p:spPr>
          <a:xfrm>
            <a:off x="7575801" y="2678736"/>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445</a:t>
            </a:r>
          </a:p>
        </p:txBody>
      </p:sp>
      <p:sp>
        <p:nvSpPr>
          <p:cNvPr id="41" name="Tekstvak 40"/>
          <p:cNvSpPr txBox="1"/>
          <p:nvPr/>
        </p:nvSpPr>
        <p:spPr>
          <a:xfrm rot="17917488">
            <a:off x="6985547" y="1823699"/>
            <a:ext cx="27934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3</a:t>
            </a:r>
            <a:r>
              <a:rPr lang="nl-NL" sz="1400" b="1" baseline="30000" dirty="0" smtClean="0">
                <a:solidFill>
                  <a:prstClr val="white"/>
                </a:solidFill>
                <a:effectLst>
                  <a:outerShdw blurRad="38100" dist="38100" dir="2700000" algn="tl">
                    <a:srgbClr val="000000">
                      <a:alpha val="43137"/>
                    </a:srgbClr>
                  </a:outerShdw>
                </a:effectLst>
              </a:rPr>
              <a:t>e</a:t>
            </a:r>
            <a:r>
              <a:rPr lang="nl-NL" sz="1400" b="1" dirty="0" smtClean="0">
                <a:solidFill>
                  <a:prstClr val="white"/>
                </a:solidFill>
                <a:effectLst>
                  <a:outerShdw blurRad="38100" dist="38100" dir="2700000" algn="tl">
                    <a:srgbClr val="000000">
                      <a:alpha val="43137"/>
                    </a:srgbClr>
                  </a:outerShdw>
                </a:effectLst>
              </a:rPr>
              <a:t>  terugkeer - Nehemia</a:t>
            </a:r>
          </a:p>
        </p:txBody>
      </p:sp>
      <p:sp>
        <p:nvSpPr>
          <p:cNvPr id="42" name="Tekstvak 41"/>
          <p:cNvSpPr txBox="1"/>
          <p:nvPr/>
        </p:nvSpPr>
        <p:spPr>
          <a:xfrm rot="17917488">
            <a:off x="4295542" y="2004901"/>
            <a:ext cx="2340797"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Inwijding tempel</a:t>
            </a:r>
          </a:p>
        </p:txBody>
      </p:sp>
      <p:sp>
        <p:nvSpPr>
          <p:cNvPr id="43" name="PIJL-RECHTS 42"/>
          <p:cNvSpPr/>
          <p:nvPr/>
        </p:nvSpPr>
        <p:spPr>
          <a:xfrm>
            <a:off x="3965177" y="63016"/>
            <a:ext cx="5178823" cy="1238829"/>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44" name="Tekstvak 43"/>
          <p:cNvSpPr txBox="1"/>
          <p:nvPr/>
        </p:nvSpPr>
        <p:spPr>
          <a:xfrm>
            <a:off x="5011200" y="566708"/>
            <a:ext cx="4060211" cy="348813"/>
          </a:xfrm>
          <a:prstGeom prst="rect">
            <a:avLst/>
          </a:prstGeom>
          <a:noFill/>
        </p:spPr>
        <p:txBody>
          <a:bodyPr wrap="square" rtlCol="0">
            <a:spAutoFit/>
          </a:bodyPr>
          <a:lstStyle/>
          <a:p>
            <a:pPr algn="ctr">
              <a:lnSpc>
                <a:spcPts val="2000"/>
              </a:lnSpc>
            </a:pPr>
            <a:r>
              <a:rPr lang="nl-NL" sz="3200" b="1" dirty="0" err="1" smtClean="0">
                <a:solidFill>
                  <a:prstClr val="black"/>
                </a:solidFill>
                <a:effectLst>
                  <a:outerShdw blurRad="38100" dist="38100" dir="2700000" algn="tl">
                    <a:srgbClr val="000000">
                      <a:alpha val="43137"/>
                    </a:srgbClr>
                  </a:outerShdw>
                </a:effectLst>
              </a:rPr>
              <a:t>Medo</a:t>
            </a:r>
            <a:r>
              <a:rPr lang="nl-NL" sz="3200" b="1" dirty="0" smtClean="0">
                <a:solidFill>
                  <a:prstClr val="black"/>
                </a:solidFill>
                <a:effectLst>
                  <a:outerShdw blurRad="38100" dist="38100" dir="2700000" algn="tl">
                    <a:srgbClr val="000000">
                      <a:alpha val="43137"/>
                    </a:srgbClr>
                  </a:outerShdw>
                </a:effectLst>
              </a:rPr>
              <a:t>-Perzische rijk</a:t>
            </a:r>
          </a:p>
        </p:txBody>
      </p:sp>
      <p:sp>
        <p:nvSpPr>
          <p:cNvPr id="45" name="Tekstvak 44"/>
          <p:cNvSpPr txBox="1"/>
          <p:nvPr/>
        </p:nvSpPr>
        <p:spPr>
          <a:xfrm>
            <a:off x="7891200" y="4325428"/>
            <a:ext cx="1252800" cy="564001"/>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Nehemia </a:t>
            </a:r>
          </a:p>
          <a:p>
            <a:pPr algn="ctr">
              <a:lnSpc>
                <a:spcPts val="1800"/>
              </a:lnSpc>
            </a:pPr>
            <a:r>
              <a:rPr lang="nl-NL" sz="2000" dirty="0" smtClean="0">
                <a:solidFill>
                  <a:prstClr val="black"/>
                </a:solidFill>
              </a:rPr>
              <a:t>445-425</a:t>
            </a:r>
            <a:endParaRPr lang="nl-NL" sz="2000" dirty="0">
              <a:solidFill>
                <a:prstClr val="black"/>
              </a:solidFill>
            </a:endParaRPr>
          </a:p>
        </p:txBody>
      </p:sp>
      <p:sp>
        <p:nvSpPr>
          <p:cNvPr id="46" name="Tekstvak 45"/>
          <p:cNvSpPr txBox="1"/>
          <p:nvPr/>
        </p:nvSpPr>
        <p:spPr>
          <a:xfrm>
            <a:off x="6194250" y="4785318"/>
            <a:ext cx="720675" cy="784830"/>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600" dirty="0" smtClean="0">
                <a:solidFill>
                  <a:prstClr val="black"/>
                </a:solidFill>
              </a:rPr>
              <a:t>Esther</a:t>
            </a:r>
          </a:p>
          <a:p>
            <a:pPr algn="ctr">
              <a:lnSpc>
                <a:spcPts val="1800"/>
              </a:lnSpc>
            </a:pPr>
            <a:r>
              <a:rPr lang="nl-NL" sz="1600" dirty="0" smtClean="0">
                <a:solidFill>
                  <a:prstClr val="black"/>
                </a:solidFill>
              </a:rPr>
              <a:t>483-473</a:t>
            </a:r>
            <a:endParaRPr lang="nl-NL" sz="1600" dirty="0">
              <a:solidFill>
                <a:prstClr val="black"/>
              </a:solidFill>
            </a:endParaRPr>
          </a:p>
        </p:txBody>
      </p:sp>
      <p:sp>
        <p:nvSpPr>
          <p:cNvPr id="47" name="Tekstvak 46"/>
          <p:cNvSpPr txBox="1"/>
          <p:nvPr/>
        </p:nvSpPr>
        <p:spPr>
          <a:xfrm rot="17296763">
            <a:off x="4069572" y="3404165"/>
            <a:ext cx="1117793"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400" dirty="0" err="1" smtClean="0">
                <a:solidFill>
                  <a:prstClr val="black"/>
                </a:solidFill>
              </a:rPr>
              <a:t>Haggaï</a:t>
            </a:r>
            <a:r>
              <a:rPr lang="nl-NL" sz="1400" dirty="0">
                <a:solidFill>
                  <a:prstClr val="black"/>
                </a:solidFill>
              </a:rPr>
              <a:t> </a:t>
            </a:r>
            <a:r>
              <a:rPr lang="nl-NL" sz="1400" dirty="0" smtClean="0">
                <a:solidFill>
                  <a:prstClr val="black"/>
                </a:solidFill>
              </a:rPr>
              <a:t>520</a:t>
            </a:r>
            <a:endParaRPr lang="nl-NL" sz="1400" dirty="0">
              <a:solidFill>
                <a:prstClr val="black"/>
              </a:solidFill>
            </a:endParaRPr>
          </a:p>
        </p:txBody>
      </p:sp>
      <p:sp>
        <p:nvSpPr>
          <p:cNvPr id="48" name="Tekstvak 47"/>
          <p:cNvSpPr txBox="1"/>
          <p:nvPr/>
        </p:nvSpPr>
        <p:spPr>
          <a:xfrm rot="17296763">
            <a:off x="4154199" y="3539459"/>
            <a:ext cx="1438769"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400" dirty="0" smtClean="0">
                <a:solidFill>
                  <a:prstClr val="black"/>
                </a:solidFill>
              </a:rPr>
              <a:t>Zacharia 520-518</a:t>
            </a:r>
            <a:endParaRPr lang="nl-NL" sz="1400" dirty="0">
              <a:solidFill>
                <a:prstClr val="black"/>
              </a:solidFill>
            </a:endParaRPr>
          </a:p>
        </p:txBody>
      </p:sp>
      <p:sp>
        <p:nvSpPr>
          <p:cNvPr id="49" name="Tekstvak 48"/>
          <p:cNvSpPr txBox="1"/>
          <p:nvPr/>
        </p:nvSpPr>
        <p:spPr>
          <a:xfrm>
            <a:off x="4000662" y="4481350"/>
            <a:ext cx="1471338"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600" dirty="0" smtClean="0">
                <a:solidFill>
                  <a:prstClr val="black"/>
                </a:solidFill>
              </a:rPr>
              <a:t>Ezr.1-6 538-516</a:t>
            </a:r>
            <a:endParaRPr lang="nl-NL" sz="1600" dirty="0">
              <a:solidFill>
                <a:prstClr val="black"/>
              </a:solidFill>
            </a:endParaRPr>
          </a:p>
        </p:txBody>
      </p:sp>
      <p:sp>
        <p:nvSpPr>
          <p:cNvPr id="50" name="Tekstvak 49"/>
          <p:cNvSpPr txBox="1"/>
          <p:nvPr/>
        </p:nvSpPr>
        <p:spPr>
          <a:xfrm rot="17242468">
            <a:off x="6444154" y="3665124"/>
            <a:ext cx="1626888"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400" dirty="0" smtClean="0">
                <a:solidFill>
                  <a:prstClr val="black"/>
                </a:solidFill>
              </a:rPr>
              <a:t>Ezra 7-10   458-457</a:t>
            </a:r>
            <a:endParaRPr lang="nl-NL" sz="1400" dirty="0">
              <a:solidFill>
                <a:prstClr val="black"/>
              </a:solidFill>
            </a:endParaRPr>
          </a:p>
        </p:txBody>
      </p:sp>
      <p:sp>
        <p:nvSpPr>
          <p:cNvPr id="35" name="Ovaal 34"/>
          <p:cNvSpPr/>
          <p:nvPr/>
        </p:nvSpPr>
        <p:spPr>
          <a:xfrm rot="1524456">
            <a:off x="7952486" y="984186"/>
            <a:ext cx="791142" cy="225197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7" name="Ovaal 36"/>
          <p:cNvSpPr/>
          <p:nvPr/>
        </p:nvSpPr>
        <p:spPr>
          <a:xfrm>
            <a:off x="7684023" y="4225487"/>
            <a:ext cx="1448468" cy="73892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77551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33502"/>
            <a:ext cx="8722336" cy="4031873"/>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1</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Verslag </a:t>
            </a:r>
            <a:r>
              <a:rPr lang="nl-NL" sz="3200" b="1" dirty="0">
                <a:ln w="3175">
                  <a:solidFill>
                    <a:schemeClr val="tx1"/>
                  </a:solidFill>
                </a:ln>
                <a:solidFill>
                  <a:schemeClr val="bg1"/>
                </a:solidFill>
                <a:effectLst>
                  <a:outerShdw blurRad="38100" dist="38100" dir="2700000" algn="tl">
                    <a:srgbClr val="000000">
                      <a:alpha val="43137"/>
                    </a:srgbClr>
                  </a:outerShdw>
                </a:effectLst>
              </a:rPr>
              <a:t>van ​Nehemia, de zoon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Chachalja</a:t>
            </a:r>
            <a:r>
              <a:rPr lang="nl-NL" sz="3200" b="1" dirty="0">
                <a:ln w="3175">
                  <a:solidFill>
                    <a:schemeClr val="tx1"/>
                  </a:solidFill>
                </a:ln>
                <a:solidFill>
                  <a:schemeClr val="bg1"/>
                </a:solidFill>
                <a:effectLst>
                  <a:outerShdw blurRad="38100" dist="38100" dir="2700000" algn="tl">
                    <a:srgbClr val="000000">
                      <a:alpha val="43137"/>
                    </a:srgbClr>
                  </a:outerShdw>
                </a:effectLst>
              </a:rPr>
              <a:t>.</a:t>
            </a:r>
          </a:p>
          <a:p>
            <a:r>
              <a:rPr lang="nl-NL" sz="3200" b="1" dirty="0">
                <a:ln w="3175">
                  <a:solidFill>
                    <a:schemeClr val="tx1"/>
                  </a:solidFill>
                </a:ln>
                <a:solidFill>
                  <a:schemeClr val="bg1"/>
                </a:solidFill>
                <a:effectLst>
                  <a:outerShdw blurRad="38100" dist="38100" dir="2700000" algn="tl">
                    <a:srgbClr val="000000">
                      <a:alpha val="43137"/>
                    </a:srgbClr>
                  </a:outerShdw>
                </a:effectLst>
              </a:rPr>
              <a:t>In de maand ​</a:t>
            </a:r>
            <a:r>
              <a:rPr lang="nl-NL" sz="3200" b="1" dirty="0" err="1">
                <a:ln w="3175">
                  <a:solidFill>
                    <a:schemeClr val="tx1"/>
                  </a:solidFill>
                </a:ln>
                <a:solidFill>
                  <a:schemeClr val="bg1"/>
                </a:solidFill>
                <a:effectLst>
                  <a:outerShdw blurRad="38100" dist="38100" dir="2700000" algn="tl">
                    <a:srgbClr val="000000">
                      <a:alpha val="43137"/>
                    </a:srgbClr>
                  </a:outerShdw>
                </a:effectLst>
              </a:rPr>
              <a:t>kislew</a:t>
            </a:r>
            <a:r>
              <a:rPr lang="nl-NL" sz="3200" b="1" dirty="0">
                <a:ln w="3175">
                  <a:solidFill>
                    <a:schemeClr val="tx1"/>
                  </a:solidFill>
                </a:ln>
                <a:solidFill>
                  <a:schemeClr val="bg1"/>
                </a:solidFill>
                <a:effectLst>
                  <a:outerShdw blurRad="38100" dist="38100" dir="2700000" algn="tl">
                    <a:srgbClr val="000000">
                      <a:alpha val="43137"/>
                    </a:srgbClr>
                  </a:outerShdw>
                </a:effectLst>
              </a:rPr>
              <a:t>​ van het twintigste jaar, toen ik mij in de burcht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Susa</a:t>
            </a:r>
            <a:r>
              <a:rPr lang="nl-NL" sz="3200" b="1" dirty="0">
                <a:ln w="3175">
                  <a:solidFill>
                    <a:schemeClr val="tx1"/>
                  </a:solidFill>
                </a:ln>
                <a:solidFill>
                  <a:schemeClr val="bg1"/>
                </a:solidFill>
                <a:effectLst>
                  <a:outerShdw blurRad="38100" dist="38100" dir="2700000" algn="tl">
                    <a:srgbClr val="000000">
                      <a:alpha val="43137"/>
                    </a:srgbClr>
                  </a:outerShdw>
                </a:effectLst>
              </a:rPr>
              <a:t> bevond,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2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kwam </a:t>
            </a:r>
            <a:r>
              <a:rPr lang="nl-NL" sz="3200" b="1" dirty="0">
                <a:ln w="3175">
                  <a:solidFill>
                    <a:schemeClr val="tx1"/>
                  </a:solidFill>
                </a:ln>
                <a:solidFill>
                  <a:schemeClr val="bg1"/>
                </a:solidFill>
                <a:effectLst>
                  <a:outerShdw blurRad="38100" dist="38100" dir="2700000" algn="tl">
                    <a:srgbClr val="000000">
                      <a:alpha val="43137"/>
                    </a:srgbClr>
                  </a:outerShdw>
                </a:effectLst>
              </a:rPr>
              <a:t>een van mijn broers, </a:t>
            </a:r>
            <a:r>
              <a:rPr lang="nl-NL" sz="3200" b="1" dirty="0" err="1">
                <a:ln w="3175">
                  <a:solidFill>
                    <a:schemeClr val="tx1"/>
                  </a:solidFill>
                </a:ln>
                <a:solidFill>
                  <a:schemeClr val="bg1"/>
                </a:solidFill>
                <a:effectLst>
                  <a:outerShdw blurRad="38100" dist="38100" dir="2700000" algn="tl">
                    <a:srgbClr val="000000">
                      <a:alpha val="43137"/>
                    </a:srgbClr>
                  </a:outerShdw>
                </a:effectLst>
              </a:rPr>
              <a:t>Chanani</a:t>
            </a:r>
            <a:r>
              <a:rPr lang="nl-NL" sz="3200" b="1" dirty="0">
                <a:ln w="3175">
                  <a:solidFill>
                    <a:schemeClr val="tx1"/>
                  </a:solidFill>
                </a:ln>
                <a:solidFill>
                  <a:schemeClr val="bg1"/>
                </a:solidFill>
                <a:effectLst>
                  <a:outerShdw blurRad="38100" dist="38100" dir="2700000" algn="tl">
                    <a:srgbClr val="000000">
                      <a:alpha val="43137"/>
                    </a:srgbClr>
                  </a:outerShdw>
                </a:effectLst>
              </a:rPr>
              <a:t>, met een aantal mannen vanuit </a:t>
            </a:r>
            <a:r>
              <a:rPr lang="nl-NL" sz="3200" b="1" dirty="0" err="1">
                <a:ln w="3175">
                  <a:solidFill>
                    <a:schemeClr val="tx1"/>
                  </a:solidFill>
                </a:ln>
                <a:solidFill>
                  <a:schemeClr val="bg1"/>
                </a:solidFill>
                <a:effectLst>
                  <a:outerShdw blurRad="38100" dist="38100" dir="2700000" algn="tl">
                    <a:srgbClr val="000000">
                      <a:alpha val="43137"/>
                    </a:srgbClr>
                  </a:outerShdw>
                </a:effectLst>
              </a:rPr>
              <a:t>Juda</a:t>
            </a:r>
            <a:r>
              <a:rPr lang="nl-NL" sz="3200" b="1" dirty="0">
                <a:ln w="3175">
                  <a:solidFill>
                    <a:schemeClr val="tx1"/>
                  </a:solidFill>
                </a:ln>
                <a:solidFill>
                  <a:schemeClr val="bg1"/>
                </a:solidFill>
                <a:effectLst>
                  <a:outerShdw blurRad="38100" dist="38100" dir="2700000" algn="tl">
                    <a:srgbClr val="000000">
                      <a:alpha val="43137"/>
                    </a:srgbClr>
                  </a:outerShdw>
                </a:effectLst>
              </a:rPr>
              <a:t> naar me toe. Ik vroeg hun hoe het de ​Joden​ verging die waren overgebleven en de ​ballingschap​ hadden overleefd, en informeerde naar de toestand in ​Jeruzalem. </a:t>
            </a:r>
          </a:p>
        </p:txBody>
      </p:sp>
      <p:sp>
        <p:nvSpPr>
          <p:cNvPr id="4" name="Tekstvak 4"/>
          <p:cNvSpPr txBox="1">
            <a:spLocks noChangeArrowheads="1"/>
          </p:cNvSpPr>
          <p:nvPr/>
        </p:nvSpPr>
        <p:spPr bwMode="auto">
          <a:xfrm>
            <a:off x="6515999" y="5083176"/>
            <a:ext cx="23265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Nehemia 1</a:t>
            </a:r>
          </a:p>
        </p:txBody>
      </p:sp>
    </p:spTree>
    <p:extLst>
      <p:ext uri="{BB962C8B-B14F-4D97-AF65-F5344CB8AC3E}">
        <p14:creationId xmlns:p14="http://schemas.microsoft.com/office/powerpoint/2010/main" val="37017223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33502"/>
            <a:ext cx="8722336" cy="4524315"/>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3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Ze </a:t>
            </a:r>
            <a:r>
              <a:rPr lang="nl-NL" sz="3200" b="1" dirty="0">
                <a:ln w="3175">
                  <a:solidFill>
                    <a:schemeClr val="tx1"/>
                  </a:solidFill>
                </a:ln>
                <a:solidFill>
                  <a:schemeClr val="bg1"/>
                </a:solidFill>
                <a:effectLst>
                  <a:outerShdw blurRad="38100" dist="38100" dir="2700000" algn="tl">
                    <a:srgbClr val="000000">
                      <a:alpha val="43137"/>
                    </a:srgbClr>
                  </a:outerShdw>
                </a:effectLst>
              </a:rPr>
              <a:t>vertelden me dit: ‘Het gaat heel slecht met de mensen die de ​ballingschap​ hebben overleefd en die nu in de provincie </a:t>
            </a:r>
            <a:r>
              <a:rPr lang="nl-NL" sz="3200" b="1" dirty="0" err="1">
                <a:ln w="3175">
                  <a:solidFill>
                    <a:schemeClr val="tx1"/>
                  </a:solidFill>
                </a:ln>
                <a:solidFill>
                  <a:schemeClr val="bg1"/>
                </a:solidFill>
                <a:effectLst>
                  <a:outerShdw blurRad="38100" dist="38100" dir="2700000" algn="tl">
                    <a:srgbClr val="000000">
                      <a:alpha val="43137"/>
                    </a:srgbClr>
                  </a:outerShdw>
                </a:effectLst>
              </a:rPr>
              <a:t>Juda</a:t>
            </a:r>
            <a:r>
              <a:rPr lang="nl-NL" sz="3200" b="1" dirty="0">
                <a:ln w="3175">
                  <a:solidFill>
                    <a:schemeClr val="tx1"/>
                  </a:solidFill>
                </a:ln>
                <a:solidFill>
                  <a:schemeClr val="bg1"/>
                </a:solidFill>
                <a:effectLst>
                  <a:outerShdw blurRad="38100" dist="38100" dir="2700000" algn="tl">
                    <a:srgbClr val="000000">
                      <a:alpha val="43137"/>
                    </a:srgbClr>
                  </a:outerShdw>
                </a:effectLst>
              </a:rPr>
              <a:t> wonen. Ze zijn er het mikpunt van spot, want de ​muur​ van ​Jeruzalem​ is afgebroken en de ​poorten​ zijn in vlammen opgegaan.’</a:t>
            </a:r>
          </a:p>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4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Toen </a:t>
            </a:r>
            <a:r>
              <a:rPr lang="nl-NL" sz="3200" b="1" dirty="0">
                <a:ln w="3175">
                  <a:solidFill>
                    <a:schemeClr val="tx1"/>
                  </a:solidFill>
                </a:ln>
                <a:solidFill>
                  <a:schemeClr val="bg1"/>
                </a:solidFill>
                <a:effectLst>
                  <a:outerShdw blurRad="38100" dist="38100" dir="2700000" algn="tl">
                    <a:srgbClr val="000000">
                      <a:alpha val="43137"/>
                    </a:srgbClr>
                  </a:outerShdw>
                </a:effectLst>
              </a:rPr>
              <a:t>ik deze woorden hoorde, ging ik huilend op de grond zitten. Ik rouwde dagenlang, ik ​vastte​ en riep de God van de hemel aan. </a:t>
            </a:r>
          </a:p>
        </p:txBody>
      </p:sp>
      <p:sp>
        <p:nvSpPr>
          <p:cNvPr id="4" name="Tekstvak 4"/>
          <p:cNvSpPr txBox="1">
            <a:spLocks noChangeArrowheads="1"/>
          </p:cNvSpPr>
          <p:nvPr/>
        </p:nvSpPr>
        <p:spPr bwMode="auto">
          <a:xfrm>
            <a:off x="6515999" y="5083176"/>
            <a:ext cx="23265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Nehemia 1</a:t>
            </a:r>
          </a:p>
        </p:txBody>
      </p:sp>
    </p:spTree>
    <p:extLst>
      <p:ext uri="{BB962C8B-B14F-4D97-AF65-F5344CB8AC3E}">
        <p14:creationId xmlns:p14="http://schemas.microsoft.com/office/powerpoint/2010/main" val="38518306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33502"/>
            <a:ext cx="8722336" cy="1015663"/>
          </a:xfrm>
          <a:prstGeom prst="rect">
            <a:avLst/>
          </a:prstGeom>
          <a:noFill/>
        </p:spPr>
        <p:txBody>
          <a:bodyPr wrap="square" rtlCol="0">
            <a:spAutoFit/>
          </a:bodyPr>
          <a:lstStyle/>
          <a:p>
            <a:r>
              <a:rPr lang="nl-NL" sz="6000" b="1" baseline="30000" dirty="0" smtClean="0">
                <a:ln w="3175">
                  <a:solidFill>
                    <a:schemeClr val="tx1"/>
                  </a:solidFill>
                </a:ln>
                <a:solidFill>
                  <a:schemeClr val="bg1"/>
                </a:solidFill>
                <a:effectLst>
                  <a:outerShdw blurRad="38100" dist="38100" dir="2700000" algn="tl">
                    <a:srgbClr val="000000">
                      <a:alpha val="43137"/>
                    </a:srgbClr>
                  </a:outerShdw>
                </a:effectLst>
              </a:rPr>
              <a:t>Maleachi</a:t>
            </a:r>
            <a:endParaRPr lang="nl-NL" sz="60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35941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PIJL-RECHTS 5"/>
          <p:cNvSpPr/>
          <p:nvPr/>
        </p:nvSpPr>
        <p:spPr>
          <a:xfrm>
            <a:off x="1" y="2665645"/>
            <a:ext cx="9132490" cy="1657867"/>
          </a:xfrm>
          <a:prstGeom prst="rightArrow">
            <a:avLst>
              <a:gd name="adj1" fmla="val 50000"/>
              <a:gd name="adj2" fmla="val 4174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2" name="PIJL-RECHTS 11"/>
          <p:cNvSpPr/>
          <p:nvPr/>
        </p:nvSpPr>
        <p:spPr>
          <a:xfrm>
            <a:off x="-11348" y="76279"/>
            <a:ext cx="3964148" cy="1198310"/>
          </a:xfrm>
          <a:prstGeom prst="rightArrow">
            <a:avLst/>
          </a:prstGeom>
          <a:solidFill>
            <a:srgbClr val="FF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3" name="Tekstvak 12"/>
          <p:cNvSpPr txBox="1"/>
          <p:nvPr/>
        </p:nvSpPr>
        <p:spPr>
          <a:xfrm>
            <a:off x="-201711" y="536658"/>
            <a:ext cx="4471419" cy="348813"/>
          </a:xfrm>
          <a:prstGeom prst="rect">
            <a:avLst/>
          </a:prstGeom>
          <a:noFill/>
        </p:spPr>
        <p:txBody>
          <a:bodyPr wrap="square" rtlCol="0">
            <a:spAutoFit/>
          </a:bodyPr>
          <a:lstStyle/>
          <a:p>
            <a:pPr algn="ctr">
              <a:lnSpc>
                <a:spcPts val="2000"/>
              </a:lnSpc>
            </a:pPr>
            <a:r>
              <a:rPr lang="nl-NL" sz="3200" b="1" dirty="0" smtClean="0">
                <a:solidFill>
                  <a:prstClr val="black"/>
                </a:solidFill>
                <a:effectLst>
                  <a:outerShdw blurRad="38100" dist="38100" dir="2700000" algn="tl">
                    <a:srgbClr val="000000">
                      <a:alpha val="43137"/>
                    </a:srgbClr>
                  </a:outerShdw>
                </a:effectLst>
              </a:rPr>
              <a:t>Babylonische rijk</a:t>
            </a:r>
          </a:p>
        </p:txBody>
      </p:sp>
      <p:sp>
        <p:nvSpPr>
          <p:cNvPr id="16" name="Tekstvak 15"/>
          <p:cNvSpPr txBox="1"/>
          <p:nvPr/>
        </p:nvSpPr>
        <p:spPr>
          <a:xfrm>
            <a:off x="9000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586</a:t>
            </a:r>
          </a:p>
        </p:txBody>
      </p:sp>
      <p:sp>
        <p:nvSpPr>
          <p:cNvPr id="17" name="Tekstvak 16"/>
          <p:cNvSpPr txBox="1"/>
          <p:nvPr/>
        </p:nvSpPr>
        <p:spPr>
          <a:xfrm>
            <a:off x="4788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597</a:t>
            </a:r>
          </a:p>
        </p:txBody>
      </p:sp>
      <p:sp>
        <p:nvSpPr>
          <p:cNvPr id="18" name="Tekstvak 17"/>
          <p:cNvSpPr txBox="1"/>
          <p:nvPr/>
        </p:nvSpPr>
        <p:spPr>
          <a:xfrm>
            <a:off x="63520" y="2678736"/>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605</a:t>
            </a:r>
          </a:p>
        </p:txBody>
      </p:sp>
      <p:sp>
        <p:nvSpPr>
          <p:cNvPr id="19" name="Tekstvak 18"/>
          <p:cNvSpPr txBox="1"/>
          <p:nvPr/>
        </p:nvSpPr>
        <p:spPr>
          <a:xfrm rot="17917488">
            <a:off x="-155331" y="1913011"/>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Eerste wegvoering</a:t>
            </a:r>
          </a:p>
        </p:txBody>
      </p:sp>
      <p:sp>
        <p:nvSpPr>
          <p:cNvPr id="20" name="Tekstvak 19"/>
          <p:cNvSpPr txBox="1"/>
          <p:nvPr/>
        </p:nvSpPr>
        <p:spPr>
          <a:xfrm rot="17917488">
            <a:off x="196688" y="1890377"/>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Tweede wegvoering</a:t>
            </a:r>
          </a:p>
        </p:txBody>
      </p:sp>
      <p:sp>
        <p:nvSpPr>
          <p:cNvPr id="21" name="Tekstvak 20"/>
          <p:cNvSpPr txBox="1"/>
          <p:nvPr/>
        </p:nvSpPr>
        <p:spPr>
          <a:xfrm rot="17917488">
            <a:off x="619226" y="1980030"/>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Derde wegvoering</a:t>
            </a:r>
          </a:p>
        </p:txBody>
      </p:sp>
      <p:sp>
        <p:nvSpPr>
          <p:cNvPr id="22" name="Tekstvak 21"/>
          <p:cNvSpPr txBox="1"/>
          <p:nvPr/>
        </p:nvSpPr>
        <p:spPr>
          <a:xfrm>
            <a:off x="0" y="4221317"/>
            <a:ext cx="1443600" cy="564001"/>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 </a:t>
            </a:r>
          </a:p>
          <a:p>
            <a:pPr algn="ctr">
              <a:lnSpc>
                <a:spcPts val="1800"/>
              </a:lnSpc>
            </a:pPr>
            <a:r>
              <a:rPr lang="nl-NL" sz="2000" dirty="0" smtClean="0">
                <a:solidFill>
                  <a:prstClr val="black"/>
                </a:solidFill>
              </a:rPr>
              <a:t>626-585</a:t>
            </a:r>
            <a:endParaRPr lang="nl-NL" sz="2000" dirty="0">
              <a:solidFill>
                <a:prstClr val="black"/>
              </a:solidFill>
            </a:endParaRPr>
          </a:p>
        </p:txBody>
      </p:sp>
      <p:sp>
        <p:nvSpPr>
          <p:cNvPr id="23" name="Tekstvak 22"/>
          <p:cNvSpPr txBox="1"/>
          <p:nvPr/>
        </p:nvSpPr>
        <p:spPr>
          <a:xfrm rot="16705628">
            <a:off x="671240" y="3428660"/>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a:t>
            </a:r>
            <a:endParaRPr lang="nl-NL" sz="2000" dirty="0">
              <a:solidFill>
                <a:prstClr val="black"/>
              </a:solidFill>
            </a:endParaRPr>
          </a:p>
        </p:txBody>
      </p:sp>
      <p:sp>
        <p:nvSpPr>
          <p:cNvPr id="25" name="Tekstvak 24"/>
          <p:cNvSpPr txBox="1"/>
          <p:nvPr/>
        </p:nvSpPr>
        <p:spPr>
          <a:xfrm rot="16736691">
            <a:off x="-221701" y="3355693"/>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a:t>
            </a:r>
            <a:endParaRPr lang="nl-NL" sz="2000" dirty="0">
              <a:solidFill>
                <a:prstClr val="black"/>
              </a:solidFill>
            </a:endParaRPr>
          </a:p>
        </p:txBody>
      </p:sp>
      <p:sp>
        <p:nvSpPr>
          <p:cNvPr id="26" name="Tekstvak 25"/>
          <p:cNvSpPr txBox="1"/>
          <p:nvPr/>
        </p:nvSpPr>
        <p:spPr>
          <a:xfrm rot="16742748">
            <a:off x="219028" y="3399164"/>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Ezechiël</a:t>
            </a:r>
            <a:endParaRPr lang="nl-NL" sz="2000" dirty="0">
              <a:solidFill>
                <a:prstClr val="black"/>
              </a:solidFill>
            </a:endParaRPr>
          </a:p>
        </p:txBody>
      </p:sp>
      <p:sp>
        <p:nvSpPr>
          <p:cNvPr id="27" name="Tekstvak 26"/>
          <p:cNvSpPr txBox="1"/>
          <p:nvPr/>
        </p:nvSpPr>
        <p:spPr>
          <a:xfrm>
            <a:off x="316034" y="4903716"/>
            <a:ext cx="3953674"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 605-535</a:t>
            </a:r>
            <a:endParaRPr lang="nl-NL" sz="2000" dirty="0">
              <a:solidFill>
                <a:prstClr val="black"/>
              </a:solidFill>
            </a:endParaRPr>
          </a:p>
        </p:txBody>
      </p:sp>
      <p:sp>
        <p:nvSpPr>
          <p:cNvPr id="28" name="Tekstvak 27"/>
          <p:cNvSpPr txBox="1"/>
          <p:nvPr/>
        </p:nvSpPr>
        <p:spPr>
          <a:xfrm>
            <a:off x="1065597" y="5318222"/>
            <a:ext cx="1605603"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800" dirty="0" smtClean="0">
                <a:solidFill>
                  <a:prstClr val="black"/>
                </a:solidFill>
              </a:rPr>
              <a:t>Ezech. 592-572</a:t>
            </a:r>
            <a:endParaRPr lang="nl-NL" sz="1800" dirty="0">
              <a:solidFill>
                <a:prstClr val="black"/>
              </a:solidFill>
            </a:endParaRPr>
          </a:p>
        </p:txBody>
      </p:sp>
      <p:sp>
        <p:nvSpPr>
          <p:cNvPr id="29" name="Tekstvak 28"/>
          <p:cNvSpPr txBox="1"/>
          <p:nvPr/>
        </p:nvSpPr>
        <p:spPr>
          <a:xfrm>
            <a:off x="4057224" y="2696645"/>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536</a:t>
            </a:r>
          </a:p>
        </p:txBody>
      </p:sp>
      <p:sp>
        <p:nvSpPr>
          <p:cNvPr id="31" name="Tekstvak 30"/>
          <p:cNvSpPr txBox="1"/>
          <p:nvPr/>
        </p:nvSpPr>
        <p:spPr>
          <a:xfrm>
            <a:off x="3690733" y="268952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539</a:t>
            </a:r>
          </a:p>
        </p:txBody>
      </p:sp>
      <p:sp>
        <p:nvSpPr>
          <p:cNvPr id="32" name="Tekstvak 31"/>
          <p:cNvSpPr txBox="1"/>
          <p:nvPr/>
        </p:nvSpPr>
        <p:spPr>
          <a:xfrm>
            <a:off x="4800789" y="2698484"/>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516</a:t>
            </a:r>
          </a:p>
        </p:txBody>
      </p:sp>
      <p:sp>
        <p:nvSpPr>
          <p:cNvPr id="33" name="Tekstvak 32"/>
          <p:cNvSpPr txBox="1"/>
          <p:nvPr/>
        </p:nvSpPr>
        <p:spPr>
          <a:xfrm rot="17917488">
            <a:off x="3428407" y="2075529"/>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Edict van </a:t>
            </a:r>
            <a:r>
              <a:rPr lang="nl-NL" sz="1400" b="1" dirty="0" err="1" smtClean="0">
                <a:solidFill>
                  <a:prstClr val="white"/>
                </a:solidFill>
                <a:effectLst>
                  <a:outerShdw blurRad="38100" dist="38100" dir="2700000" algn="tl">
                    <a:srgbClr val="000000">
                      <a:alpha val="43137"/>
                    </a:srgbClr>
                  </a:outerShdw>
                </a:effectLst>
              </a:rPr>
              <a:t>Kores</a:t>
            </a:r>
            <a:endParaRPr lang="nl-NL" sz="1400" b="1" dirty="0" smtClean="0">
              <a:solidFill>
                <a:prstClr val="white"/>
              </a:solidFill>
              <a:effectLst>
                <a:outerShdw blurRad="38100" dist="38100" dir="2700000" algn="tl">
                  <a:srgbClr val="000000">
                    <a:alpha val="43137"/>
                  </a:srgbClr>
                </a:outerShdw>
              </a:effectLst>
            </a:endParaRPr>
          </a:p>
        </p:txBody>
      </p:sp>
      <p:sp>
        <p:nvSpPr>
          <p:cNvPr id="34" name="Tekstvak 33"/>
          <p:cNvSpPr txBox="1"/>
          <p:nvPr/>
        </p:nvSpPr>
        <p:spPr>
          <a:xfrm rot="17917488">
            <a:off x="3586704" y="1803844"/>
            <a:ext cx="2473725"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1</a:t>
            </a:r>
            <a:r>
              <a:rPr lang="nl-NL" sz="1400" b="1" baseline="30000" dirty="0" smtClean="0">
                <a:solidFill>
                  <a:prstClr val="white"/>
                </a:solidFill>
                <a:effectLst>
                  <a:outerShdw blurRad="38100" dist="38100" dir="2700000" algn="tl">
                    <a:srgbClr val="000000">
                      <a:alpha val="43137"/>
                    </a:srgbClr>
                  </a:outerShdw>
                </a:effectLst>
              </a:rPr>
              <a:t>e</a:t>
            </a:r>
            <a:r>
              <a:rPr lang="nl-NL" sz="1400" b="1" dirty="0" smtClean="0">
                <a:solidFill>
                  <a:prstClr val="white"/>
                </a:solidFill>
                <a:effectLst>
                  <a:outerShdw blurRad="38100" dist="38100" dir="2700000" algn="tl">
                    <a:srgbClr val="000000">
                      <a:alpha val="43137"/>
                    </a:srgbClr>
                  </a:outerShdw>
                </a:effectLst>
              </a:rPr>
              <a:t> terugkeer - </a:t>
            </a:r>
            <a:r>
              <a:rPr lang="nl-NL" sz="1400" b="1" dirty="0" err="1" smtClean="0">
                <a:solidFill>
                  <a:prstClr val="white"/>
                </a:solidFill>
                <a:effectLst>
                  <a:outerShdw blurRad="38100" dist="38100" dir="2700000" algn="tl">
                    <a:srgbClr val="000000">
                      <a:alpha val="43137"/>
                    </a:srgbClr>
                  </a:outerShdw>
                </a:effectLst>
              </a:rPr>
              <a:t>Zerubabbel</a:t>
            </a:r>
            <a:endParaRPr lang="nl-NL" sz="1400" b="1" dirty="0" smtClean="0">
              <a:solidFill>
                <a:prstClr val="white"/>
              </a:solidFill>
              <a:effectLst>
                <a:outerShdw blurRad="38100" dist="38100" dir="2700000" algn="tl">
                  <a:srgbClr val="000000">
                    <a:alpha val="43137"/>
                  </a:srgbClr>
                </a:outerShdw>
              </a:effectLst>
            </a:endParaRPr>
          </a:p>
        </p:txBody>
      </p:sp>
      <p:sp>
        <p:nvSpPr>
          <p:cNvPr id="36" name="Tekstvak 35"/>
          <p:cNvSpPr txBox="1"/>
          <p:nvPr/>
        </p:nvSpPr>
        <p:spPr>
          <a:xfrm>
            <a:off x="7123717" y="2692901"/>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458</a:t>
            </a:r>
          </a:p>
        </p:txBody>
      </p:sp>
      <p:sp>
        <p:nvSpPr>
          <p:cNvPr id="39" name="Tekstvak 38"/>
          <p:cNvSpPr txBox="1"/>
          <p:nvPr/>
        </p:nvSpPr>
        <p:spPr>
          <a:xfrm rot="17917488">
            <a:off x="6835640" y="1960153"/>
            <a:ext cx="2052155"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2</a:t>
            </a:r>
            <a:r>
              <a:rPr lang="nl-NL" sz="1400" b="1" baseline="30000" dirty="0" smtClean="0">
                <a:solidFill>
                  <a:prstClr val="white"/>
                </a:solidFill>
                <a:effectLst>
                  <a:outerShdw blurRad="38100" dist="38100" dir="2700000" algn="tl">
                    <a:srgbClr val="000000">
                      <a:alpha val="43137"/>
                    </a:srgbClr>
                  </a:outerShdw>
                </a:effectLst>
              </a:rPr>
              <a:t>e</a:t>
            </a:r>
            <a:r>
              <a:rPr lang="nl-NL" sz="1400" b="1" dirty="0" smtClean="0">
                <a:solidFill>
                  <a:prstClr val="white"/>
                </a:solidFill>
                <a:effectLst>
                  <a:outerShdw blurRad="38100" dist="38100" dir="2700000" algn="tl">
                    <a:srgbClr val="000000">
                      <a:alpha val="43137"/>
                    </a:srgbClr>
                  </a:outerShdw>
                </a:effectLst>
              </a:rPr>
              <a:t>  terugkeer - Ezra</a:t>
            </a:r>
          </a:p>
        </p:txBody>
      </p:sp>
      <p:sp>
        <p:nvSpPr>
          <p:cNvPr id="40" name="Tekstvak 39"/>
          <p:cNvSpPr txBox="1"/>
          <p:nvPr/>
        </p:nvSpPr>
        <p:spPr>
          <a:xfrm>
            <a:off x="7575801" y="2678736"/>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445</a:t>
            </a:r>
          </a:p>
        </p:txBody>
      </p:sp>
      <p:sp>
        <p:nvSpPr>
          <p:cNvPr id="41" name="Tekstvak 40"/>
          <p:cNvSpPr txBox="1"/>
          <p:nvPr/>
        </p:nvSpPr>
        <p:spPr>
          <a:xfrm rot="17917488">
            <a:off x="6985547" y="1823699"/>
            <a:ext cx="27934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3</a:t>
            </a:r>
            <a:r>
              <a:rPr lang="nl-NL" sz="1400" b="1" baseline="30000" dirty="0" smtClean="0">
                <a:solidFill>
                  <a:prstClr val="white"/>
                </a:solidFill>
                <a:effectLst>
                  <a:outerShdw blurRad="38100" dist="38100" dir="2700000" algn="tl">
                    <a:srgbClr val="000000">
                      <a:alpha val="43137"/>
                    </a:srgbClr>
                  </a:outerShdw>
                </a:effectLst>
              </a:rPr>
              <a:t>e</a:t>
            </a:r>
            <a:r>
              <a:rPr lang="nl-NL" sz="1400" b="1" dirty="0" smtClean="0">
                <a:solidFill>
                  <a:prstClr val="white"/>
                </a:solidFill>
                <a:effectLst>
                  <a:outerShdw blurRad="38100" dist="38100" dir="2700000" algn="tl">
                    <a:srgbClr val="000000">
                      <a:alpha val="43137"/>
                    </a:srgbClr>
                  </a:outerShdw>
                </a:effectLst>
              </a:rPr>
              <a:t>  terugkeer - Nehemia</a:t>
            </a:r>
          </a:p>
        </p:txBody>
      </p:sp>
      <p:sp>
        <p:nvSpPr>
          <p:cNvPr id="42" name="Tekstvak 41"/>
          <p:cNvSpPr txBox="1"/>
          <p:nvPr/>
        </p:nvSpPr>
        <p:spPr>
          <a:xfrm rot="17917488">
            <a:off x="4295542" y="2004901"/>
            <a:ext cx="2340797"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Inwijding tempel</a:t>
            </a:r>
          </a:p>
        </p:txBody>
      </p:sp>
      <p:sp>
        <p:nvSpPr>
          <p:cNvPr id="43" name="PIJL-RECHTS 42"/>
          <p:cNvSpPr/>
          <p:nvPr/>
        </p:nvSpPr>
        <p:spPr>
          <a:xfrm>
            <a:off x="3965177" y="63016"/>
            <a:ext cx="5178823" cy="1238829"/>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44" name="Tekstvak 43"/>
          <p:cNvSpPr txBox="1"/>
          <p:nvPr/>
        </p:nvSpPr>
        <p:spPr>
          <a:xfrm>
            <a:off x="5011200" y="566708"/>
            <a:ext cx="4060211" cy="348813"/>
          </a:xfrm>
          <a:prstGeom prst="rect">
            <a:avLst/>
          </a:prstGeom>
          <a:noFill/>
        </p:spPr>
        <p:txBody>
          <a:bodyPr wrap="square" rtlCol="0">
            <a:spAutoFit/>
          </a:bodyPr>
          <a:lstStyle/>
          <a:p>
            <a:pPr algn="ctr">
              <a:lnSpc>
                <a:spcPts val="2000"/>
              </a:lnSpc>
            </a:pPr>
            <a:r>
              <a:rPr lang="nl-NL" sz="3200" b="1" dirty="0" err="1" smtClean="0">
                <a:solidFill>
                  <a:prstClr val="black"/>
                </a:solidFill>
                <a:effectLst>
                  <a:outerShdw blurRad="38100" dist="38100" dir="2700000" algn="tl">
                    <a:srgbClr val="000000">
                      <a:alpha val="43137"/>
                    </a:srgbClr>
                  </a:outerShdw>
                </a:effectLst>
              </a:rPr>
              <a:t>Medo</a:t>
            </a:r>
            <a:r>
              <a:rPr lang="nl-NL" sz="3200" b="1" dirty="0" smtClean="0">
                <a:solidFill>
                  <a:prstClr val="black"/>
                </a:solidFill>
                <a:effectLst>
                  <a:outerShdw blurRad="38100" dist="38100" dir="2700000" algn="tl">
                    <a:srgbClr val="000000">
                      <a:alpha val="43137"/>
                    </a:srgbClr>
                  </a:outerShdw>
                </a:effectLst>
              </a:rPr>
              <a:t>-Perzische rijk</a:t>
            </a:r>
          </a:p>
        </p:txBody>
      </p:sp>
      <p:sp>
        <p:nvSpPr>
          <p:cNvPr id="45" name="Tekstvak 44"/>
          <p:cNvSpPr txBox="1"/>
          <p:nvPr/>
        </p:nvSpPr>
        <p:spPr>
          <a:xfrm>
            <a:off x="7891200" y="4325428"/>
            <a:ext cx="1252800" cy="564001"/>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Nehemia </a:t>
            </a:r>
          </a:p>
          <a:p>
            <a:pPr algn="ctr">
              <a:lnSpc>
                <a:spcPts val="1800"/>
              </a:lnSpc>
            </a:pPr>
            <a:r>
              <a:rPr lang="nl-NL" sz="2000" dirty="0" smtClean="0">
                <a:solidFill>
                  <a:prstClr val="black"/>
                </a:solidFill>
              </a:rPr>
              <a:t>445-425</a:t>
            </a:r>
            <a:endParaRPr lang="nl-NL" sz="2000" dirty="0">
              <a:solidFill>
                <a:prstClr val="black"/>
              </a:solidFill>
            </a:endParaRPr>
          </a:p>
        </p:txBody>
      </p:sp>
      <p:sp>
        <p:nvSpPr>
          <p:cNvPr id="46" name="Tekstvak 45"/>
          <p:cNvSpPr txBox="1"/>
          <p:nvPr/>
        </p:nvSpPr>
        <p:spPr>
          <a:xfrm>
            <a:off x="6194250" y="4785318"/>
            <a:ext cx="720675" cy="784830"/>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600" dirty="0" smtClean="0">
                <a:solidFill>
                  <a:prstClr val="black"/>
                </a:solidFill>
              </a:rPr>
              <a:t>Esther</a:t>
            </a:r>
          </a:p>
          <a:p>
            <a:pPr algn="ctr">
              <a:lnSpc>
                <a:spcPts val="1800"/>
              </a:lnSpc>
            </a:pPr>
            <a:r>
              <a:rPr lang="nl-NL" sz="1600" dirty="0" smtClean="0">
                <a:solidFill>
                  <a:prstClr val="black"/>
                </a:solidFill>
              </a:rPr>
              <a:t>483-473</a:t>
            </a:r>
            <a:endParaRPr lang="nl-NL" sz="1600" dirty="0">
              <a:solidFill>
                <a:prstClr val="black"/>
              </a:solidFill>
            </a:endParaRPr>
          </a:p>
        </p:txBody>
      </p:sp>
      <p:sp>
        <p:nvSpPr>
          <p:cNvPr id="47" name="Tekstvak 46"/>
          <p:cNvSpPr txBox="1"/>
          <p:nvPr/>
        </p:nvSpPr>
        <p:spPr>
          <a:xfrm rot="17296763">
            <a:off x="4069572" y="3404165"/>
            <a:ext cx="1117793"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400" dirty="0" err="1" smtClean="0">
                <a:solidFill>
                  <a:prstClr val="black"/>
                </a:solidFill>
              </a:rPr>
              <a:t>Haggaï</a:t>
            </a:r>
            <a:r>
              <a:rPr lang="nl-NL" sz="1400" dirty="0">
                <a:solidFill>
                  <a:prstClr val="black"/>
                </a:solidFill>
              </a:rPr>
              <a:t> </a:t>
            </a:r>
            <a:r>
              <a:rPr lang="nl-NL" sz="1400" dirty="0" smtClean="0">
                <a:solidFill>
                  <a:prstClr val="black"/>
                </a:solidFill>
              </a:rPr>
              <a:t>520</a:t>
            </a:r>
            <a:endParaRPr lang="nl-NL" sz="1400" dirty="0">
              <a:solidFill>
                <a:prstClr val="black"/>
              </a:solidFill>
            </a:endParaRPr>
          </a:p>
        </p:txBody>
      </p:sp>
      <p:sp>
        <p:nvSpPr>
          <p:cNvPr id="48" name="Tekstvak 47"/>
          <p:cNvSpPr txBox="1"/>
          <p:nvPr/>
        </p:nvSpPr>
        <p:spPr>
          <a:xfrm rot="17296763">
            <a:off x="4154199" y="3539459"/>
            <a:ext cx="1438769"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400" dirty="0" smtClean="0">
                <a:solidFill>
                  <a:prstClr val="black"/>
                </a:solidFill>
              </a:rPr>
              <a:t>Zacharia 520-518</a:t>
            </a:r>
            <a:endParaRPr lang="nl-NL" sz="1400" dirty="0">
              <a:solidFill>
                <a:prstClr val="black"/>
              </a:solidFill>
            </a:endParaRPr>
          </a:p>
        </p:txBody>
      </p:sp>
      <p:sp>
        <p:nvSpPr>
          <p:cNvPr id="49" name="Tekstvak 48"/>
          <p:cNvSpPr txBox="1"/>
          <p:nvPr/>
        </p:nvSpPr>
        <p:spPr>
          <a:xfrm>
            <a:off x="4000662" y="4481350"/>
            <a:ext cx="1471338"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600" dirty="0" smtClean="0">
                <a:solidFill>
                  <a:prstClr val="black"/>
                </a:solidFill>
              </a:rPr>
              <a:t>Ezr.1-6 538-516</a:t>
            </a:r>
            <a:endParaRPr lang="nl-NL" sz="1600" dirty="0">
              <a:solidFill>
                <a:prstClr val="black"/>
              </a:solidFill>
            </a:endParaRPr>
          </a:p>
        </p:txBody>
      </p:sp>
      <p:sp>
        <p:nvSpPr>
          <p:cNvPr id="50" name="Tekstvak 49"/>
          <p:cNvSpPr txBox="1"/>
          <p:nvPr/>
        </p:nvSpPr>
        <p:spPr>
          <a:xfrm rot="17242468">
            <a:off x="6444154" y="3665124"/>
            <a:ext cx="1626888"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400" dirty="0" smtClean="0">
                <a:solidFill>
                  <a:prstClr val="black"/>
                </a:solidFill>
              </a:rPr>
              <a:t>Ezra 7-10   458-457</a:t>
            </a:r>
            <a:endParaRPr lang="nl-NL" sz="1400" dirty="0">
              <a:solidFill>
                <a:prstClr val="black"/>
              </a:solidFill>
            </a:endParaRPr>
          </a:p>
        </p:txBody>
      </p:sp>
      <p:sp>
        <p:nvSpPr>
          <p:cNvPr id="51" name="Tekstvak 50"/>
          <p:cNvSpPr txBox="1"/>
          <p:nvPr/>
        </p:nvSpPr>
        <p:spPr>
          <a:xfrm rot="16200000">
            <a:off x="8171983" y="3348485"/>
            <a:ext cx="1626888"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400" dirty="0" smtClean="0">
                <a:solidFill>
                  <a:prstClr val="black"/>
                </a:solidFill>
              </a:rPr>
              <a:t>Maleachi  425</a:t>
            </a:r>
            <a:endParaRPr lang="nl-NL" sz="1400" dirty="0">
              <a:solidFill>
                <a:prstClr val="black"/>
              </a:solidFill>
            </a:endParaRPr>
          </a:p>
        </p:txBody>
      </p:sp>
      <p:sp>
        <p:nvSpPr>
          <p:cNvPr id="37" name="Ovaal 36"/>
          <p:cNvSpPr/>
          <p:nvPr/>
        </p:nvSpPr>
        <p:spPr>
          <a:xfrm>
            <a:off x="8714715" y="2440800"/>
            <a:ext cx="406903" cy="204055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016284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33502"/>
            <a:ext cx="8722336" cy="3757952"/>
          </a:xfrm>
          <a:prstGeom prst="rect">
            <a:avLst/>
          </a:prstGeom>
          <a:noFill/>
        </p:spPr>
        <p:txBody>
          <a:bodyPr wrap="square" rtlCol="0">
            <a:spAutoFit/>
          </a:bodyPr>
          <a:lstStyle/>
          <a:p>
            <a:pPr>
              <a:lnSpc>
                <a:spcPts val="4000"/>
              </a:lnSpc>
            </a:pPr>
            <a:r>
              <a:rPr lang="nl-NL" sz="3200" b="1" baseline="30000" dirty="0">
                <a:ln w="3175">
                  <a:solidFill>
                    <a:schemeClr val="tx1"/>
                  </a:solidFill>
                </a:ln>
                <a:solidFill>
                  <a:schemeClr val="bg1"/>
                </a:solidFill>
                <a:effectLst>
                  <a:outerShdw blurRad="38100" dist="38100" dir="2700000" algn="tl">
                    <a:srgbClr val="000000">
                      <a:alpha val="43137"/>
                    </a:srgbClr>
                  </a:outerShdw>
                </a:effectLst>
              </a:rPr>
              <a:t>8</a:t>
            </a:r>
            <a:r>
              <a:rPr lang="nl-NL" sz="3200" b="1" dirty="0">
                <a:ln w="3175">
                  <a:solidFill>
                    <a:schemeClr val="tx1"/>
                  </a:solidFill>
                </a:ln>
                <a:solidFill>
                  <a:schemeClr val="bg1"/>
                </a:solidFill>
                <a:effectLst>
                  <a:outerShdw blurRad="38100" dist="38100" dir="2700000" algn="tl">
                    <a:srgbClr val="000000">
                      <a:alpha val="43137"/>
                    </a:srgbClr>
                  </a:outerShdw>
                </a:effectLst>
              </a:rPr>
              <a:t>Als jullie met een blind ​offerdier​ aankomen, zeggen jullie: ‘Wat geeft dat nu?’ En ook als jullie met een kreupel of ​ziek​ dier aankomen, zeggen jullie: ‘Dat geeft toch niets?’ Bied de gouverneur zo’n dier maar eens aan en zie of hij er tevreden mee is en jullie goedgezind zal blijven –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zegt de</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van de hemelse machten.</a:t>
            </a:r>
            <a:r>
              <a:rPr lang="nl-NL" sz="6000" dirty="0"/>
              <a:t> </a:t>
            </a:r>
          </a:p>
        </p:txBody>
      </p:sp>
      <p:sp>
        <p:nvSpPr>
          <p:cNvPr id="3" name="Tekstvak 4"/>
          <p:cNvSpPr txBox="1">
            <a:spLocks noChangeArrowheads="1"/>
          </p:cNvSpPr>
          <p:nvPr/>
        </p:nvSpPr>
        <p:spPr bwMode="auto">
          <a:xfrm>
            <a:off x="6515999" y="5083176"/>
            <a:ext cx="23265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Mal. 1</a:t>
            </a:r>
          </a:p>
        </p:txBody>
      </p:sp>
    </p:spTree>
    <p:extLst>
      <p:ext uri="{BB962C8B-B14F-4D97-AF65-F5344CB8AC3E}">
        <p14:creationId xmlns:p14="http://schemas.microsoft.com/office/powerpoint/2010/main" val="412506064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48864" y="313502"/>
            <a:ext cx="8722336" cy="1015663"/>
          </a:xfrm>
          <a:prstGeom prst="rect">
            <a:avLst/>
          </a:prstGeom>
          <a:noFill/>
        </p:spPr>
        <p:txBody>
          <a:bodyPr wrap="square" rtlCol="0">
            <a:spAutoFit/>
          </a:bodyPr>
          <a:lstStyle/>
          <a:p>
            <a:r>
              <a:rPr lang="nl-NL" sz="6000" b="1" baseline="30000" dirty="0" smtClean="0">
                <a:ln w="3175">
                  <a:solidFill>
                    <a:schemeClr val="tx1"/>
                  </a:solidFill>
                </a:ln>
                <a:solidFill>
                  <a:schemeClr val="bg1"/>
                </a:solidFill>
                <a:effectLst>
                  <a:outerShdw blurRad="38100" dist="38100" dir="2700000" algn="tl">
                    <a:srgbClr val="000000">
                      <a:alpha val="43137"/>
                    </a:srgbClr>
                  </a:outerShdw>
                </a:effectLst>
              </a:rPr>
              <a:t>Maleachi</a:t>
            </a:r>
            <a:endParaRPr lang="nl-NL" sz="60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3" name="Tekstvak 2"/>
          <p:cNvSpPr txBox="1"/>
          <p:nvPr/>
        </p:nvSpPr>
        <p:spPr>
          <a:xfrm>
            <a:off x="1584000" y="1173600"/>
            <a:ext cx="4046400" cy="1077218"/>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- 425 v. Chr.</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 Gods oordeel</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51989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48864" y="313502"/>
            <a:ext cx="8722336" cy="1015663"/>
          </a:xfrm>
          <a:prstGeom prst="rect">
            <a:avLst/>
          </a:prstGeom>
          <a:noFill/>
        </p:spPr>
        <p:txBody>
          <a:bodyPr wrap="square" rtlCol="0">
            <a:spAutoFit/>
          </a:bodyPr>
          <a:lstStyle/>
          <a:p>
            <a:r>
              <a:rPr lang="nl-NL" sz="6000" b="1" baseline="30000" dirty="0" smtClean="0">
                <a:ln w="3175">
                  <a:solidFill>
                    <a:schemeClr val="tx1"/>
                  </a:solidFill>
                </a:ln>
                <a:solidFill>
                  <a:schemeClr val="bg1"/>
                </a:solidFill>
                <a:effectLst>
                  <a:outerShdw blurRad="38100" dist="38100" dir="2700000" algn="tl">
                    <a:srgbClr val="000000">
                      <a:alpha val="43137"/>
                    </a:srgbClr>
                  </a:outerShdw>
                </a:effectLst>
              </a:rPr>
              <a:t>Maleachi</a:t>
            </a:r>
            <a:endParaRPr lang="nl-NL" sz="60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3" name="Tekstvak 2"/>
          <p:cNvSpPr txBox="1"/>
          <p:nvPr/>
        </p:nvSpPr>
        <p:spPr>
          <a:xfrm>
            <a:off x="1584000" y="1173600"/>
            <a:ext cx="4046400" cy="1077218"/>
          </a:xfrm>
          <a:prstGeom prst="rect">
            <a:avLst/>
          </a:prstGeom>
          <a:noFill/>
        </p:spPr>
        <p:txBody>
          <a:bodyPr wrap="square" rtlCol="0">
            <a:spAutoFit/>
          </a:bodyPr>
          <a:lstStyle/>
          <a:p>
            <a:r>
              <a:rPr lang="nl-NL" sz="3200" b="1" dirty="0" smtClean="0">
                <a:ln w="3175">
                  <a:solidFill>
                    <a:schemeClr val="tx1"/>
                  </a:solidFill>
                </a:ln>
                <a:solidFill>
                  <a:schemeClr val="bg1"/>
                </a:solidFill>
                <a:effectLst>
                  <a:outerShdw blurRad="38100" dist="38100" dir="2700000" algn="tl">
                    <a:srgbClr val="000000">
                      <a:alpha val="43137"/>
                    </a:srgbClr>
                  </a:outerShdw>
                </a:effectLst>
              </a:rPr>
              <a:t>- 425 v. Chr.</a:t>
            </a:r>
          </a:p>
          <a:p>
            <a:r>
              <a:rPr lang="nl-NL" sz="3200" b="1" dirty="0" smtClean="0">
                <a:ln w="3175">
                  <a:solidFill>
                    <a:schemeClr val="tx1"/>
                  </a:solidFill>
                </a:ln>
                <a:solidFill>
                  <a:schemeClr val="bg1"/>
                </a:solidFill>
                <a:effectLst>
                  <a:outerShdw blurRad="38100" dist="38100" dir="2700000" algn="tl">
                    <a:srgbClr val="000000">
                      <a:alpha val="43137"/>
                    </a:srgbClr>
                  </a:outerShdw>
                </a:effectLst>
              </a:rPr>
              <a:t>- Gods oordeel</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4" name="Tekstvak 3"/>
          <p:cNvSpPr txBox="1"/>
          <p:nvPr/>
        </p:nvSpPr>
        <p:spPr>
          <a:xfrm>
            <a:off x="482400" y="2512800"/>
            <a:ext cx="7905600" cy="2554545"/>
          </a:xfrm>
          <a:prstGeom prst="rect">
            <a:avLst/>
          </a:prstGeom>
          <a:noFill/>
        </p:spPr>
        <p:txBody>
          <a:bodyPr wrap="square" rtlCol="0">
            <a:spAutoFit/>
          </a:bodyPr>
          <a:lstStyle/>
          <a:p>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23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Voordat </a:t>
            </a:r>
            <a:r>
              <a:rPr lang="nl-NL" sz="3200" b="1" dirty="0">
                <a:ln w="3175">
                  <a:solidFill>
                    <a:schemeClr val="tx1"/>
                  </a:solidFill>
                </a:ln>
                <a:solidFill>
                  <a:schemeClr val="bg1"/>
                </a:solidFill>
                <a:effectLst>
                  <a:outerShdw blurRad="38100" dist="38100" dir="2700000" algn="tl">
                    <a:srgbClr val="000000">
                      <a:alpha val="43137"/>
                    </a:srgbClr>
                  </a:outerShdw>
                </a:effectLst>
              </a:rPr>
              <a:t>de ​dag van de </a:t>
            </a:r>
            <a:r>
              <a:rPr lang="nl-NL" sz="3200" b="1" cap="small" dirty="0">
                <a:ln w="3175">
                  <a:solidFill>
                    <a:schemeClr val="tx1"/>
                  </a:solidFill>
                </a:ln>
                <a:solidFill>
                  <a:schemeClr val="bg1"/>
                </a:solidFill>
                <a:effectLst>
                  <a:outerShdw blurRad="38100" dist="38100" dir="2700000" algn="tl">
                    <a:srgbClr val="000000">
                      <a:alpha val="43137"/>
                    </a:srgbClr>
                  </a:outerShdw>
                </a:effectLst>
              </a:rPr>
              <a:t>HEER</a:t>
            </a:r>
            <a:r>
              <a:rPr lang="nl-NL" sz="3200" b="1" dirty="0">
                <a:ln w="3175">
                  <a:solidFill>
                    <a:schemeClr val="tx1"/>
                  </a:solidFill>
                </a:ln>
                <a:solidFill>
                  <a:schemeClr val="bg1"/>
                </a:solidFill>
                <a:effectLst>
                  <a:outerShdw blurRad="38100" dist="38100" dir="2700000" algn="tl">
                    <a:srgbClr val="000000">
                      <a:alpha val="43137"/>
                    </a:srgbClr>
                  </a:outerShdw>
                </a:effectLst>
              </a:rPr>
              <a:t>​ aanbreekt, die groot is en ontzagwekkend, stuur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Ik </a:t>
            </a:r>
            <a:r>
              <a:rPr lang="nl-NL" sz="3200" b="1" dirty="0">
                <a:ln w="3175">
                  <a:solidFill>
                    <a:schemeClr val="tx1"/>
                  </a:solidFill>
                </a:ln>
                <a:solidFill>
                  <a:schemeClr val="bg1"/>
                </a:solidFill>
                <a:effectLst>
                  <a:outerShdw blurRad="38100" dist="38100" dir="2700000" algn="tl">
                    <a:srgbClr val="000000">
                      <a:alpha val="43137"/>
                    </a:srgbClr>
                  </a:outerShdw>
                </a:effectLst>
              </a:rPr>
              <a:t>jullie de ​profeet​ ​Elia, </a:t>
            </a:r>
            <a:r>
              <a:rPr lang="nl-NL" sz="3200" b="1" baseline="30000" dirty="0" smtClean="0">
                <a:ln w="3175">
                  <a:solidFill>
                    <a:schemeClr val="tx1"/>
                  </a:solidFill>
                </a:ln>
                <a:solidFill>
                  <a:schemeClr val="bg1"/>
                </a:solidFill>
                <a:effectLst>
                  <a:outerShdw blurRad="38100" dist="38100" dir="2700000" algn="tl">
                    <a:srgbClr val="000000">
                      <a:alpha val="43137"/>
                    </a:srgbClr>
                  </a:outerShdw>
                </a:effectLst>
              </a:rPr>
              <a:t>24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en </a:t>
            </a:r>
            <a:r>
              <a:rPr lang="nl-NL" sz="3200" b="1" dirty="0">
                <a:ln w="3175">
                  <a:solidFill>
                    <a:schemeClr val="tx1"/>
                  </a:solidFill>
                </a:ln>
                <a:solidFill>
                  <a:schemeClr val="bg1"/>
                </a:solidFill>
                <a:effectLst>
                  <a:outerShdw blurRad="38100" dist="38100" dir="2700000" algn="tl">
                    <a:srgbClr val="000000">
                      <a:alpha val="43137"/>
                    </a:srgbClr>
                  </a:outerShdw>
                </a:effectLst>
              </a:rPr>
              <a:t>hij zal ervoor zorgen dat ouders zich verzoenen met hun ​kinderen​ en ​kinderen​ zich verzoenen met hun ouders. </a:t>
            </a:r>
          </a:p>
        </p:txBody>
      </p:sp>
      <p:sp>
        <p:nvSpPr>
          <p:cNvPr id="5" name="Tekstvak 4"/>
          <p:cNvSpPr txBox="1">
            <a:spLocks noChangeArrowheads="1"/>
          </p:cNvSpPr>
          <p:nvPr/>
        </p:nvSpPr>
        <p:spPr bwMode="auto">
          <a:xfrm>
            <a:off x="6515999" y="5083176"/>
            <a:ext cx="2326507"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Mal. </a:t>
            </a:r>
            <a:r>
              <a:rPr lang="nl-NL" altLang="nl-NL" sz="2333" dirty="0">
                <a:solidFill>
                  <a:srgbClr val="000000"/>
                </a:solidFill>
              </a:rPr>
              <a:t>3</a:t>
            </a:r>
            <a:endParaRPr lang="nl-NL" altLang="nl-NL" sz="2333" dirty="0" smtClean="0">
              <a:solidFill>
                <a:srgbClr val="000000"/>
              </a:solidFill>
            </a:endParaRPr>
          </a:p>
        </p:txBody>
      </p:sp>
    </p:spTree>
    <p:extLst>
      <p:ext uri="{BB962C8B-B14F-4D97-AF65-F5344CB8AC3E}">
        <p14:creationId xmlns:p14="http://schemas.microsoft.com/office/powerpoint/2010/main" val="4057566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PIJL-RECHTS 5"/>
          <p:cNvSpPr/>
          <p:nvPr/>
        </p:nvSpPr>
        <p:spPr>
          <a:xfrm>
            <a:off x="1" y="2665645"/>
            <a:ext cx="9132490" cy="1657867"/>
          </a:xfrm>
          <a:prstGeom prst="rightArrow">
            <a:avLst>
              <a:gd name="adj1" fmla="val 50000"/>
              <a:gd name="adj2" fmla="val 4174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2" name="PIJL-RECHTS 11"/>
          <p:cNvSpPr/>
          <p:nvPr/>
        </p:nvSpPr>
        <p:spPr>
          <a:xfrm>
            <a:off x="-11348" y="76279"/>
            <a:ext cx="3964148" cy="1198310"/>
          </a:xfrm>
          <a:prstGeom prst="rightArrow">
            <a:avLst/>
          </a:prstGeom>
          <a:solidFill>
            <a:srgbClr val="FF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6" name="Tekstvak 15"/>
          <p:cNvSpPr txBox="1"/>
          <p:nvPr/>
        </p:nvSpPr>
        <p:spPr>
          <a:xfrm>
            <a:off x="9000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586</a:t>
            </a:r>
          </a:p>
        </p:txBody>
      </p:sp>
      <p:sp>
        <p:nvSpPr>
          <p:cNvPr id="52" name="Tekstvak 51"/>
          <p:cNvSpPr txBox="1"/>
          <p:nvPr/>
        </p:nvSpPr>
        <p:spPr>
          <a:xfrm rot="17917488">
            <a:off x="619226" y="1883850"/>
            <a:ext cx="1805703" cy="477054"/>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Wegvoering BALLINGSCHAP</a:t>
            </a:r>
          </a:p>
        </p:txBody>
      </p:sp>
      <p:sp>
        <p:nvSpPr>
          <p:cNvPr id="55" name="Tekstvak 54"/>
          <p:cNvSpPr txBox="1"/>
          <p:nvPr/>
        </p:nvSpPr>
        <p:spPr>
          <a:xfrm>
            <a:off x="-435795" y="543859"/>
            <a:ext cx="4471419" cy="348813"/>
          </a:xfrm>
          <a:prstGeom prst="rect">
            <a:avLst/>
          </a:prstGeom>
          <a:noFill/>
        </p:spPr>
        <p:txBody>
          <a:bodyPr wrap="square" rtlCol="0">
            <a:spAutoFit/>
          </a:bodyPr>
          <a:lstStyle/>
          <a:p>
            <a:pPr algn="ctr">
              <a:lnSpc>
                <a:spcPts val="2000"/>
              </a:lnSpc>
            </a:pPr>
            <a:r>
              <a:rPr lang="nl-NL" sz="3200" b="1" dirty="0" smtClean="0">
                <a:solidFill>
                  <a:prstClr val="black"/>
                </a:solidFill>
                <a:effectLst>
                  <a:outerShdw blurRad="38100" dist="38100" dir="2700000" algn="tl">
                    <a:srgbClr val="000000">
                      <a:alpha val="43137"/>
                    </a:srgbClr>
                  </a:outerShdw>
                </a:effectLst>
              </a:rPr>
              <a:t>Babylonische rijk</a:t>
            </a:r>
          </a:p>
        </p:txBody>
      </p:sp>
    </p:spTree>
    <p:extLst>
      <p:ext uri="{BB962C8B-B14F-4D97-AF65-F5344CB8AC3E}">
        <p14:creationId xmlns:p14="http://schemas.microsoft.com/office/powerpoint/2010/main" val="11798050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6" name="PIJL-RECHTS 5"/>
          <p:cNvSpPr/>
          <p:nvPr/>
        </p:nvSpPr>
        <p:spPr>
          <a:xfrm>
            <a:off x="1" y="2665645"/>
            <a:ext cx="9132490" cy="1657867"/>
          </a:xfrm>
          <a:prstGeom prst="rightArrow">
            <a:avLst>
              <a:gd name="adj1" fmla="val 50000"/>
              <a:gd name="adj2" fmla="val 41748"/>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2" name="PIJL-RECHTS 11"/>
          <p:cNvSpPr/>
          <p:nvPr/>
        </p:nvSpPr>
        <p:spPr>
          <a:xfrm>
            <a:off x="-11348" y="76279"/>
            <a:ext cx="3964148" cy="1198310"/>
          </a:xfrm>
          <a:prstGeom prst="rightArrow">
            <a:avLst/>
          </a:prstGeom>
          <a:solidFill>
            <a:srgbClr val="FF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3" name="Tekstvak 12"/>
          <p:cNvSpPr txBox="1"/>
          <p:nvPr/>
        </p:nvSpPr>
        <p:spPr>
          <a:xfrm>
            <a:off x="-201711" y="536658"/>
            <a:ext cx="4471419" cy="348813"/>
          </a:xfrm>
          <a:prstGeom prst="rect">
            <a:avLst/>
          </a:prstGeom>
          <a:noFill/>
        </p:spPr>
        <p:txBody>
          <a:bodyPr wrap="square" rtlCol="0">
            <a:spAutoFit/>
          </a:bodyPr>
          <a:lstStyle/>
          <a:p>
            <a:pPr algn="ctr">
              <a:lnSpc>
                <a:spcPts val="2000"/>
              </a:lnSpc>
            </a:pPr>
            <a:r>
              <a:rPr lang="nl-NL" sz="3200" b="1" dirty="0" smtClean="0">
                <a:solidFill>
                  <a:prstClr val="black"/>
                </a:solidFill>
                <a:effectLst>
                  <a:outerShdw blurRad="38100" dist="38100" dir="2700000" algn="tl">
                    <a:srgbClr val="000000">
                      <a:alpha val="43137"/>
                    </a:srgbClr>
                  </a:outerShdw>
                </a:effectLst>
              </a:rPr>
              <a:t>Babylonische rijk</a:t>
            </a:r>
          </a:p>
        </p:txBody>
      </p:sp>
      <p:sp>
        <p:nvSpPr>
          <p:cNvPr id="16" name="Tekstvak 15"/>
          <p:cNvSpPr txBox="1"/>
          <p:nvPr/>
        </p:nvSpPr>
        <p:spPr>
          <a:xfrm>
            <a:off x="9000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586</a:t>
            </a:r>
          </a:p>
        </p:txBody>
      </p:sp>
      <p:sp>
        <p:nvSpPr>
          <p:cNvPr id="17" name="Tekstvak 16"/>
          <p:cNvSpPr txBox="1"/>
          <p:nvPr/>
        </p:nvSpPr>
        <p:spPr>
          <a:xfrm>
            <a:off x="478800" y="268576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597</a:t>
            </a:r>
          </a:p>
        </p:txBody>
      </p:sp>
      <p:sp>
        <p:nvSpPr>
          <p:cNvPr id="18" name="Tekstvak 17"/>
          <p:cNvSpPr txBox="1"/>
          <p:nvPr/>
        </p:nvSpPr>
        <p:spPr>
          <a:xfrm>
            <a:off x="63520" y="2678736"/>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605</a:t>
            </a:r>
          </a:p>
        </p:txBody>
      </p:sp>
      <p:sp>
        <p:nvSpPr>
          <p:cNvPr id="19" name="Tekstvak 18"/>
          <p:cNvSpPr txBox="1"/>
          <p:nvPr/>
        </p:nvSpPr>
        <p:spPr>
          <a:xfrm rot="17917488">
            <a:off x="-155331" y="1913011"/>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Eerste wegvoering</a:t>
            </a:r>
          </a:p>
        </p:txBody>
      </p:sp>
      <p:sp>
        <p:nvSpPr>
          <p:cNvPr id="20" name="Tekstvak 19"/>
          <p:cNvSpPr txBox="1"/>
          <p:nvPr/>
        </p:nvSpPr>
        <p:spPr>
          <a:xfrm rot="17917488">
            <a:off x="196688" y="1890377"/>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Tweede wegvoering</a:t>
            </a:r>
          </a:p>
        </p:txBody>
      </p:sp>
      <p:sp>
        <p:nvSpPr>
          <p:cNvPr id="21" name="Tekstvak 20"/>
          <p:cNvSpPr txBox="1"/>
          <p:nvPr/>
        </p:nvSpPr>
        <p:spPr>
          <a:xfrm rot="17917488">
            <a:off x="619226" y="1980030"/>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Derde wegvoering</a:t>
            </a:r>
          </a:p>
        </p:txBody>
      </p:sp>
      <p:sp>
        <p:nvSpPr>
          <p:cNvPr id="22" name="Tekstvak 21"/>
          <p:cNvSpPr txBox="1"/>
          <p:nvPr/>
        </p:nvSpPr>
        <p:spPr>
          <a:xfrm>
            <a:off x="0" y="4221317"/>
            <a:ext cx="1443600" cy="564001"/>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 </a:t>
            </a:r>
          </a:p>
          <a:p>
            <a:pPr algn="ctr">
              <a:lnSpc>
                <a:spcPts val="1800"/>
              </a:lnSpc>
            </a:pPr>
            <a:r>
              <a:rPr lang="nl-NL" sz="2000" dirty="0" smtClean="0">
                <a:solidFill>
                  <a:prstClr val="black"/>
                </a:solidFill>
              </a:rPr>
              <a:t>626-585</a:t>
            </a:r>
            <a:endParaRPr lang="nl-NL" sz="2000" dirty="0">
              <a:solidFill>
                <a:prstClr val="black"/>
              </a:solidFill>
            </a:endParaRPr>
          </a:p>
        </p:txBody>
      </p:sp>
      <p:sp>
        <p:nvSpPr>
          <p:cNvPr id="23" name="Tekstvak 22"/>
          <p:cNvSpPr txBox="1"/>
          <p:nvPr/>
        </p:nvSpPr>
        <p:spPr>
          <a:xfrm rot="16705628">
            <a:off x="671240" y="3428660"/>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Jeremia</a:t>
            </a:r>
            <a:endParaRPr lang="nl-NL" sz="2000" dirty="0">
              <a:solidFill>
                <a:prstClr val="black"/>
              </a:solidFill>
            </a:endParaRPr>
          </a:p>
        </p:txBody>
      </p:sp>
      <p:sp>
        <p:nvSpPr>
          <p:cNvPr id="25" name="Tekstvak 24"/>
          <p:cNvSpPr txBox="1"/>
          <p:nvPr/>
        </p:nvSpPr>
        <p:spPr>
          <a:xfrm rot="16736691">
            <a:off x="-221701" y="3355693"/>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a:t>
            </a:r>
            <a:endParaRPr lang="nl-NL" sz="2000" dirty="0">
              <a:solidFill>
                <a:prstClr val="black"/>
              </a:solidFill>
            </a:endParaRPr>
          </a:p>
        </p:txBody>
      </p:sp>
      <p:sp>
        <p:nvSpPr>
          <p:cNvPr id="26" name="Tekstvak 25"/>
          <p:cNvSpPr txBox="1"/>
          <p:nvPr/>
        </p:nvSpPr>
        <p:spPr>
          <a:xfrm rot="16742748">
            <a:off x="219028" y="3399164"/>
            <a:ext cx="1034830"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Ezechiël</a:t>
            </a:r>
            <a:endParaRPr lang="nl-NL" sz="2000" dirty="0">
              <a:solidFill>
                <a:prstClr val="black"/>
              </a:solidFill>
            </a:endParaRPr>
          </a:p>
        </p:txBody>
      </p:sp>
      <p:sp>
        <p:nvSpPr>
          <p:cNvPr id="27" name="Tekstvak 26"/>
          <p:cNvSpPr txBox="1"/>
          <p:nvPr/>
        </p:nvSpPr>
        <p:spPr>
          <a:xfrm>
            <a:off x="316034" y="4903716"/>
            <a:ext cx="3953674"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Daniël 605-535</a:t>
            </a:r>
            <a:endParaRPr lang="nl-NL" sz="2000" dirty="0">
              <a:solidFill>
                <a:prstClr val="black"/>
              </a:solidFill>
            </a:endParaRPr>
          </a:p>
        </p:txBody>
      </p:sp>
      <p:sp>
        <p:nvSpPr>
          <p:cNvPr id="28" name="Tekstvak 27"/>
          <p:cNvSpPr txBox="1"/>
          <p:nvPr/>
        </p:nvSpPr>
        <p:spPr>
          <a:xfrm>
            <a:off x="1065597" y="5318222"/>
            <a:ext cx="1605603" cy="333168"/>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800" dirty="0" smtClean="0">
                <a:solidFill>
                  <a:prstClr val="black"/>
                </a:solidFill>
              </a:rPr>
              <a:t>Ezech. 592-572</a:t>
            </a:r>
            <a:endParaRPr lang="nl-NL" sz="1800" dirty="0">
              <a:solidFill>
                <a:prstClr val="black"/>
              </a:solidFill>
            </a:endParaRPr>
          </a:p>
        </p:txBody>
      </p:sp>
      <p:sp>
        <p:nvSpPr>
          <p:cNvPr id="29" name="Tekstvak 28"/>
          <p:cNvSpPr txBox="1"/>
          <p:nvPr/>
        </p:nvSpPr>
        <p:spPr>
          <a:xfrm>
            <a:off x="4057224" y="2696645"/>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536</a:t>
            </a:r>
          </a:p>
        </p:txBody>
      </p:sp>
      <p:sp>
        <p:nvSpPr>
          <p:cNvPr id="31" name="Tekstvak 30"/>
          <p:cNvSpPr txBox="1"/>
          <p:nvPr/>
        </p:nvSpPr>
        <p:spPr>
          <a:xfrm>
            <a:off x="3690733" y="2689528"/>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539</a:t>
            </a:r>
          </a:p>
        </p:txBody>
      </p:sp>
      <p:sp>
        <p:nvSpPr>
          <p:cNvPr id="32" name="Tekstvak 31"/>
          <p:cNvSpPr txBox="1"/>
          <p:nvPr/>
        </p:nvSpPr>
        <p:spPr>
          <a:xfrm>
            <a:off x="4800789" y="2698484"/>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516</a:t>
            </a:r>
          </a:p>
        </p:txBody>
      </p:sp>
      <p:sp>
        <p:nvSpPr>
          <p:cNvPr id="33" name="Tekstvak 32"/>
          <p:cNvSpPr txBox="1"/>
          <p:nvPr/>
        </p:nvSpPr>
        <p:spPr>
          <a:xfrm rot="17917488">
            <a:off x="3428407" y="2075529"/>
            <a:ext cx="18057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Edict van </a:t>
            </a:r>
            <a:r>
              <a:rPr lang="nl-NL" sz="1400" b="1" dirty="0" err="1" smtClean="0">
                <a:solidFill>
                  <a:prstClr val="white"/>
                </a:solidFill>
                <a:effectLst>
                  <a:outerShdw blurRad="38100" dist="38100" dir="2700000" algn="tl">
                    <a:srgbClr val="000000">
                      <a:alpha val="43137"/>
                    </a:srgbClr>
                  </a:outerShdw>
                </a:effectLst>
              </a:rPr>
              <a:t>Kores</a:t>
            </a:r>
            <a:endParaRPr lang="nl-NL" sz="1400" b="1" dirty="0" smtClean="0">
              <a:solidFill>
                <a:prstClr val="white"/>
              </a:solidFill>
              <a:effectLst>
                <a:outerShdw blurRad="38100" dist="38100" dir="2700000" algn="tl">
                  <a:srgbClr val="000000">
                    <a:alpha val="43137"/>
                  </a:srgbClr>
                </a:outerShdw>
              </a:effectLst>
            </a:endParaRPr>
          </a:p>
        </p:txBody>
      </p:sp>
      <p:sp>
        <p:nvSpPr>
          <p:cNvPr id="34" name="Tekstvak 33"/>
          <p:cNvSpPr txBox="1"/>
          <p:nvPr/>
        </p:nvSpPr>
        <p:spPr>
          <a:xfrm rot="17917488">
            <a:off x="3586704" y="1803844"/>
            <a:ext cx="2473725"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1</a:t>
            </a:r>
            <a:r>
              <a:rPr lang="nl-NL" sz="1400" b="1" baseline="30000" dirty="0" smtClean="0">
                <a:solidFill>
                  <a:prstClr val="white"/>
                </a:solidFill>
                <a:effectLst>
                  <a:outerShdw blurRad="38100" dist="38100" dir="2700000" algn="tl">
                    <a:srgbClr val="000000">
                      <a:alpha val="43137"/>
                    </a:srgbClr>
                  </a:outerShdw>
                </a:effectLst>
              </a:rPr>
              <a:t>e</a:t>
            </a:r>
            <a:r>
              <a:rPr lang="nl-NL" sz="1400" b="1" dirty="0" smtClean="0">
                <a:solidFill>
                  <a:prstClr val="white"/>
                </a:solidFill>
                <a:effectLst>
                  <a:outerShdw blurRad="38100" dist="38100" dir="2700000" algn="tl">
                    <a:srgbClr val="000000">
                      <a:alpha val="43137"/>
                    </a:srgbClr>
                  </a:outerShdw>
                </a:effectLst>
              </a:rPr>
              <a:t> terugkeer - </a:t>
            </a:r>
            <a:r>
              <a:rPr lang="nl-NL" sz="1400" b="1" dirty="0" err="1" smtClean="0">
                <a:solidFill>
                  <a:prstClr val="white"/>
                </a:solidFill>
                <a:effectLst>
                  <a:outerShdw blurRad="38100" dist="38100" dir="2700000" algn="tl">
                    <a:srgbClr val="000000">
                      <a:alpha val="43137"/>
                    </a:srgbClr>
                  </a:outerShdw>
                </a:effectLst>
              </a:rPr>
              <a:t>Zerubabbel</a:t>
            </a:r>
            <a:endParaRPr lang="nl-NL" sz="1400" b="1" dirty="0" smtClean="0">
              <a:solidFill>
                <a:prstClr val="white"/>
              </a:solidFill>
              <a:effectLst>
                <a:outerShdw blurRad="38100" dist="38100" dir="2700000" algn="tl">
                  <a:srgbClr val="000000">
                    <a:alpha val="43137"/>
                  </a:srgbClr>
                </a:outerShdw>
              </a:effectLst>
            </a:endParaRPr>
          </a:p>
        </p:txBody>
      </p:sp>
      <p:sp>
        <p:nvSpPr>
          <p:cNvPr id="36" name="Tekstvak 35"/>
          <p:cNvSpPr txBox="1"/>
          <p:nvPr/>
        </p:nvSpPr>
        <p:spPr>
          <a:xfrm>
            <a:off x="7123717" y="2692901"/>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458</a:t>
            </a:r>
          </a:p>
        </p:txBody>
      </p:sp>
      <p:sp>
        <p:nvSpPr>
          <p:cNvPr id="39" name="Tekstvak 38"/>
          <p:cNvSpPr txBox="1"/>
          <p:nvPr/>
        </p:nvSpPr>
        <p:spPr>
          <a:xfrm rot="17917488">
            <a:off x="6835640" y="1960153"/>
            <a:ext cx="2052155"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2</a:t>
            </a:r>
            <a:r>
              <a:rPr lang="nl-NL" sz="1400" b="1" baseline="30000" dirty="0" smtClean="0">
                <a:solidFill>
                  <a:prstClr val="white"/>
                </a:solidFill>
                <a:effectLst>
                  <a:outerShdw blurRad="38100" dist="38100" dir="2700000" algn="tl">
                    <a:srgbClr val="000000">
                      <a:alpha val="43137"/>
                    </a:srgbClr>
                  </a:outerShdw>
                </a:effectLst>
              </a:rPr>
              <a:t>e</a:t>
            </a:r>
            <a:r>
              <a:rPr lang="nl-NL" sz="1400" b="1" dirty="0" smtClean="0">
                <a:solidFill>
                  <a:prstClr val="white"/>
                </a:solidFill>
                <a:effectLst>
                  <a:outerShdw blurRad="38100" dist="38100" dir="2700000" algn="tl">
                    <a:srgbClr val="000000">
                      <a:alpha val="43137"/>
                    </a:srgbClr>
                  </a:outerShdw>
                </a:effectLst>
              </a:rPr>
              <a:t>  terugkeer - Ezra</a:t>
            </a:r>
          </a:p>
        </p:txBody>
      </p:sp>
      <p:sp>
        <p:nvSpPr>
          <p:cNvPr id="40" name="Tekstvak 39"/>
          <p:cNvSpPr txBox="1"/>
          <p:nvPr/>
        </p:nvSpPr>
        <p:spPr>
          <a:xfrm>
            <a:off x="7575801" y="2678736"/>
            <a:ext cx="684000" cy="348813"/>
          </a:xfrm>
          <a:prstGeom prst="rect">
            <a:avLst/>
          </a:prstGeom>
          <a:noFill/>
        </p:spPr>
        <p:txBody>
          <a:bodyPr wrap="square" rtlCol="0">
            <a:spAutoFit/>
          </a:bodyPr>
          <a:lstStyle/>
          <a:p>
            <a:pPr algn="ctr">
              <a:lnSpc>
                <a:spcPts val="2000"/>
              </a:lnSpc>
            </a:pPr>
            <a:r>
              <a:rPr lang="nl-NL" sz="1600" b="1" dirty="0" smtClean="0">
                <a:solidFill>
                  <a:schemeClr val="bg1"/>
                </a:solidFill>
                <a:effectLst>
                  <a:outerShdw blurRad="38100" dist="38100" dir="2700000" algn="tl">
                    <a:srgbClr val="000000">
                      <a:alpha val="43137"/>
                    </a:srgbClr>
                  </a:outerShdw>
                </a:effectLst>
              </a:rPr>
              <a:t>445</a:t>
            </a:r>
          </a:p>
        </p:txBody>
      </p:sp>
      <p:sp>
        <p:nvSpPr>
          <p:cNvPr id="41" name="Tekstvak 40"/>
          <p:cNvSpPr txBox="1"/>
          <p:nvPr/>
        </p:nvSpPr>
        <p:spPr>
          <a:xfrm rot="17917488">
            <a:off x="6985547" y="1823699"/>
            <a:ext cx="2793403"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3</a:t>
            </a:r>
            <a:r>
              <a:rPr lang="nl-NL" sz="1400" b="1" baseline="30000" dirty="0" smtClean="0">
                <a:solidFill>
                  <a:prstClr val="white"/>
                </a:solidFill>
                <a:effectLst>
                  <a:outerShdw blurRad="38100" dist="38100" dir="2700000" algn="tl">
                    <a:srgbClr val="000000">
                      <a:alpha val="43137"/>
                    </a:srgbClr>
                  </a:outerShdw>
                </a:effectLst>
              </a:rPr>
              <a:t>e</a:t>
            </a:r>
            <a:r>
              <a:rPr lang="nl-NL" sz="1400" b="1" dirty="0" smtClean="0">
                <a:solidFill>
                  <a:prstClr val="white"/>
                </a:solidFill>
                <a:effectLst>
                  <a:outerShdw blurRad="38100" dist="38100" dir="2700000" algn="tl">
                    <a:srgbClr val="000000">
                      <a:alpha val="43137"/>
                    </a:srgbClr>
                  </a:outerShdw>
                </a:effectLst>
              </a:rPr>
              <a:t>  terugkeer - Nehemia</a:t>
            </a:r>
          </a:p>
        </p:txBody>
      </p:sp>
      <p:sp>
        <p:nvSpPr>
          <p:cNvPr id="42" name="Tekstvak 41"/>
          <p:cNvSpPr txBox="1"/>
          <p:nvPr/>
        </p:nvSpPr>
        <p:spPr>
          <a:xfrm rot="17917488">
            <a:off x="4295542" y="2004901"/>
            <a:ext cx="2340797" cy="284693"/>
          </a:xfrm>
          <a:prstGeom prst="rect">
            <a:avLst/>
          </a:prstGeom>
          <a:noFill/>
        </p:spPr>
        <p:txBody>
          <a:bodyPr wrap="square" rtlCol="0">
            <a:spAutoFit/>
          </a:bodyPr>
          <a:lstStyle/>
          <a:p>
            <a:pPr algn="ctr">
              <a:lnSpc>
                <a:spcPts val="1500"/>
              </a:lnSpc>
            </a:pPr>
            <a:r>
              <a:rPr lang="nl-NL" sz="1400" b="1" dirty="0" smtClean="0">
                <a:solidFill>
                  <a:prstClr val="white"/>
                </a:solidFill>
                <a:effectLst>
                  <a:outerShdw blurRad="38100" dist="38100" dir="2700000" algn="tl">
                    <a:srgbClr val="000000">
                      <a:alpha val="43137"/>
                    </a:srgbClr>
                  </a:outerShdw>
                </a:effectLst>
              </a:rPr>
              <a:t>Inwijding tempel</a:t>
            </a:r>
          </a:p>
        </p:txBody>
      </p:sp>
      <p:sp>
        <p:nvSpPr>
          <p:cNvPr id="43" name="PIJL-RECHTS 42"/>
          <p:cNvSpPr/>
          <p:nvPr/>
        </p:nvSpPr>
        <p:spPr>
          <a:xfrm>
            <a:off x="3965177" y="63016"/>
            <a:ext cx="5178823" cy="1238829"/>
          </a:xfrm>
          <a:prstGeom prst="right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44" name="Tekstvak 43"/>
          <p:cNvSpPr txBox="1"/>
          <p:nvPr/>
        </p:nvSpPr>
        <p:spPr>
          <a:xfrm>
            <a:off x="5011200" y="566708"/>
            <a:ext cx="4060211" cy="348813"/>
          </a:xfrm>
          <a:prstGeom prst="rect">
            <a:avLst/>
          </a:prstGeom>
          <a:noFill/>
        </p:spPr>
        <p:txBody>
          <a:bodyPr wrap="square" rtlCol="0">
            <a:spAutoFit/>
          </a:bodyPr>
          <a:lstStyle/>
          <a:p>
            <a:pPr algn="ctr">
              <a:lnSpc>
                <a:spcPts val="2000"/>
              </a:lnSpc>
            </a:pPr>
            <a:r>
              <a:rPr lang="nl-NL" sz="3200" b="1" dirty="0" err="1" smtClean="0">
                <a:solidFill>
                  <a:prstClr val="black"/>
                </a:solidFill>
                <a:effectLst>
                  <a:outerShdw blurRad="38100" dist="38100" dir="2700000" algn="tl">
                    <a:srgbClr val="000000">
                      <a:alpha val="43137"/>
                    </a:srgbClr>
                  </a:outerShdw>
                </a:effectLst>
              </a:rPr>
              <a:t>Medo</a:t>
            </a:r>
            <a:r>
              <a:rPr lang="nl-NL" sz="3200" b="1" dirty="0" smtClean="0">
                <a:solidFill>
                  <a:prstClr val="black"/>
                </a:solidFill>
                <a:effectLst>
                  <a:outerShdw blurRad="38100" dist="38100" dir="2700000" algn="tl">
                    <a:srgbClr val="000000">
                      <a:alpha val="43137"/>
                    </a:srgbClr>
                  </a:outerShdw>
                </a:effectLst>
              </a:rPr>
              <a:t>-Perzische rijk</a:t>
            </a:r>
          </a:p>
        </p:txBody>
      </p:sp>
      <p:sp>
        <p:nvSpPr>
          <p:cNvPr id="45" name="Tekstvak 44"/>
          <p:cNvSpPr txBox="1"/>
          <p:nvPr/>
        </p:nvSpPr>
        <p:spPr>
          <a:xfrm>
            <a:off x="7891200" y="4325428"/>
            <a:ext cx="1252800" cy="564001"/>
          </a:xfrm>
          <a:prstGeom prst="rect">
            <a:avLst/>
          </a:prstGeom>
          <a:solidFill>
            <a:srgbClr val="FFC000"/>
          </a:solidFill>
          <a:ln w="12700">
            <a:solidFill>
              <a:schemeClr val="tx1"/>
            </a:solidFill>
          </a:ln>
        </p:spPr>
        <p:txBody>
          <a:bodyPr wrap="square" rtlCol="0">
            <a:spAutoFit/>
          </a:bodyPr>
          <a:lstStyle/>
          <a:p>
            <a:pPr algn="ctr">
              <a:lnSpc>
                <a:spcPts val="1800"/>
              </a:lnSpc>
            </a:pPr>
            <a:r>
              <a:rPr lang="nl-NL" sz="2000" dirty="0" smtClean="0">
                <a:solidFill>
                  <a:prstClr val="black"/>
                </a:solidFill>
              </a:rPr>
              <a:t>Nehemia </a:t>
            </a:r>
          </a:p>
          <a:p>
            <a:pPr algn="ctr">
              <a:lnSpc>
                <a:spcPts val="1800"/>
              </a:lnSpc>
            </a:pPr>
            <a:r>
              <a:rPr lang="nl-NL" sz="2000" dirty="0" smtClean="0">
                <a:solidFill>
                  <a:prstClr val="black"/>
                </a:solidFill>
              </a:rPr>
              <a:t>445-425</a:t>
            </a:r>
            <a:endParaRPr lang="nl-NL" sz="2000" dirty="0">
              <a:solidFill>
                <a:prstClr val="black"/>
              </a:solidFill>
            </a:endParaRPr>
          </a:p>
        </p:txBody>
      </p:sp>
      <p:sp>
        <p:nvSpPr>
          <p:cNvPr id="46" name="Tekstvak 45"/>
          <p:cNvSpPr txBox="1"/>
          <p:nvPr/>
        </p:nvSpPr>
        <p:spPr>
          <a:xfrm>
            <a:off x="6194250" y="4785318"/>
            <a:ext cx="720675" cy="784830"/>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600" dirty="0" smtClean="0">
                <a:solidFill>
                  <a:prstClr val="black"/>
                </a:solidFill>
              </a:rPr>
              <a:t>Esther</a:t>
            </a:r>
          </a:p>
          <a:p>
            <a:pPr algn="ctr">
              <a:lnSpc>
                <a:spcPts val="1800"/>
              </a:lnSpc>
            </a:pPr>
            <a:r>
              <a:rPr lang="nl-NL" sz="1600" dirty="0" smtClean="0">
                <a:solidFill>
                  <a:prstClr val="black"/>
                </a:solidFill>
              </a:rPr>
              <a:t>483-473</a:t>
            </a:r>
            <a:endParaRPr lang="nl-NL" sz="1600" dirty="0">
              <a:solidFill>
                <a:prstClr val="black"/>
              </a:solidFill>
            </a:endParaRPr>
          </a:p>
        </p:txBody>
      </p:sp>
      <p:sp>
        <p:nvSpPr>
          <p:cNvPr id="47" name="Tekstvak 46"/>
          <p:cNvSpPr txBox="1"/>
          <p:nvPr/>
        </p:nvSpPr>
        <p:spPr>
          <a:xfrm rot="17296763">
            <a:off x="4069572" y="3404165"/>
            <a:ext cx="1117793"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400" dirty="0" err="1" smtClean="0">
                <a:solidFill>
                  <a:prstClr val="black"/>
                </a:solidFill>
              </a:rPr>
              <a:t>Haggaï</a:t>
            </a:r>
            <a:r>
              <a:rPr lang="nl-NL" sz="1400" dirty="0">
                <a:solidFill>
                  <a:prstClr val="black"/>
                </a:solidFill>
              </a:rPr>
              <a:t> </a:t>
            </a:r>
            <a:r>
              <a:rPr lang="nl-NL" sz="1400" dirty="0" smtClean="0">
                <a:solidFill>
                  <a:prstClr val="black"/>
                </a:solidFill>
              </a:rPr>
              <a:t>520</a:t>
            </a:r>
            <a:endParaRPr lang="nl-NL" sz="1400" dirty="0">
              <a:solidFill>
                <a:prstClr val="black"/>
              </a:solidFill>
            </a:endParaRPr>
          </a:p>
        </p:txBody>
      </p:sp>
      <p:sp>
        <p:nvSpPr>
          <p:cNvPr id="48" name="Tekstvak 47"/>
          <p:cNvSpPr txBox="1"/>
          <p:nvPr/>
        </p:nvSpPr>
        <p:spPr>
          <a:xfrm rot="17296763">
            <a:off x="4154199" y="3539459"/>
            <a:ext cx="1438769"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400" dirty="0" smtClean="0">
                <a:solidFill>
                  <a:prstClr val="black"/>
                </a:solidFill>
              </a:rPr>
              <a:t>Zacharia 520-518</a:t>
            </a:r>
            <a:endParaRPr lang="nl-NL" sz="1400" dirty="0">
              <a:solidFill>
                <a:prstClr val="black"/>
              </a:solidFill>
            </a:endParaRPr>
          </a:p>
        </p:txBody>
      </p:sp>
      <p:sp>
        <p:nvSpPr>
          <p:cNvPr id="49" name="Tekstvak 48"/>
          <p:cNvSpPr txBox="1"/>
          <p:nvPr/>
        </p:nvSpPr>
        <p:spPr>
          <a:xfrm>
            <a:off x="4000662" y="4481350"/>
            <a:ext cx="1471338"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600" dirty="0" smtClean="0">
                <a:solidFill>
                  <a:prstClr val="black"/>
                </a:solidFill>
              </a:rPr>
              <a:t>Ezr.1-6 538-516</a:t>
            </a:r>
            <a:endParaRPr lang="nl-NL" sz="1600" dirty="0">
              <a:solidFill>
                <a:prstClr val="black"/>
              </a:solidFill>
            </a:endParaRPr>
          </a:p>
        </p:txBody>
      </p:sp>
      <p:sp>
        <p:nvSpPr>
          <p:cNvPr id="50" name="Tekstvak 49"/>
          <p:cNvSpPr txBox="1"/>
          <p:nvPr/>
        </p:nvSpPr>
        <p:spPr>
          <a:xfrm rot="17242468">
            <a:off x="6444154" y="3665124"/>
            <a:ext cx="1626888"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400" dirty="0" smtClean="0">
                <a:solidFill>
                  <a:prstClr val="black"/>
                </a:solidFill>
              </a:rPr>
              <a:t>Ezra 7-10   458-457</a:t>
            </a:r>
            <a:endParaRPr lang="nl-NL" sz="1400" dirty="0">
              <a:solidFill>
                <a:prstClr val="black"/>
              </a:solidFill>
            </a:endParaRPr>
          </a:p>
        </p:txBody>
      </p:sp>
      <p:sp>
        <p:nvSpPr>
          <p:cNvPr id="51" name="Tekstvak 50"/>
          <p:cNvSpPr txBox="1"/>
          <p:nvPr/>
        </p:nvSpPr>
        <p:spPr>
          <a:xfrm rot="16200000">
            <a:off x="8171983" y="3348485"/>
            <a:ext cx="1626888" cy="323165"/>
          </a:xfrm>
          <a:prstGeom prst="rect">
            <a:avLst/>
          </a:prstGeom>
          <a:solidFill>
            <a:srgbClr val="FFC000"/>
          </a:solidFill>
          <a:ln w="12700">
            <a:solidFill>
              <a:schemeClr val="tx1"/>
            </a:solidFill>
          </a:ln>
        </p:spPr>
        <p:txBody>
          <a:bodyPr wrap="square" rtlCol="0">
            <a:spAutoFit/>
          </a:bodyPr>
          <a:lstStyle/>
          <a:p>
            <a:pPr algn="ctr">
              <a:lnSpc>
                <a:spcPts val="1800"/>
              </a:lnSpc>
            </a:pPr>
            <a:r>
              <a:rPr lang="nl-NL" sz="1400" dirty="0" smtClean="0">
                <a:solidFill>
                  <a:prstClr val="black"/>
                </a:solidFill>
              </a:rPr>
              <a:t>Maleachi  425</a:t>
            </a:r>
            <a:endParaRPr lang="nl-NL" sz="1400" dirty="0">
              <a:solidFill>
                <a:prstClr val="black"/>
              </a:solidFill>
            </a:endParaRPr>
          </a:p>
        </p:txBody>
      </p:sp>
    </p:spTree>
    <p:extLst>
      <p:ext uri="{BB962C8B-B14F-4D97-AF65-F5344CB8AC3E}">
        <p14:creationId xmlns:p14="http://schemas.microsoft.com/office/powerpoint/2010/main" val="31404685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33502"/>
            <a:ext cx="8722336" cy="584775"/>
          </a:xfrm>
          <a:prstGeom prst="rect">
            <a:avLst/>
          </a:prstGeom>
          <a:noFill/>
        </p:spPr>
        <p:txBody>
          <a:bodyPr wrap="square" rtlCol="0">
            <a:spAutoFit/>
          </a:bodyPr>
          <a:lstStyle/>
          <a:p>
            <a:endParaRPr lang="nl-NL" sz="32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6" name="Tekstvak 5"/>
          <p:cNvSpPr txBox="1"/>
          <p:nvPr/>
        </p:nvSpPr>
        <p:spPr>
          <a:xfrm rot="18076111">
            <a:off x="1001333" y="1594849"/>
            <a:ext cx="4060800" cy="584775"/>
          </a:xfrm>
          <a:prstGeom prst="rect">
            <a:avLst/>
          </a:prstGeom>
          <a:solidFill>
            <a:srgbClr val="FFC000"/>
          </a:solidFill>
          <a:ln>
            <a:solidFill>
              <a:schemeClr val="tx1"/>
            </a:solidFill>
          </a:ln>
        </p:spPr>
        <p:txBody>
          <a:bodyPr wrap="square" rtlCol="0">
            <a:spAutoFit/>
          </a:bodyPr>
          <a:lstStyle/>
          <a:p>
            <a:pPr algn="ctr"/>
            <a:r>
              <a:rPr lang="nl-NL" sz="3200" dirty="0" smtClean="0"/>
              <a:t>Maleachi 425 v.Chr.</a:t>
            </a:r>
            <a:endParaRPr lang="nl-NL" sz="3200" dirty="0"/>
          </a:p>
        </p:txBody>
      </p:sp>
      <p:sp>
        <p:nvSpPr>
          <p:cNvPr id="7" name="Tekstvak 6"/>
          <p:cNvSpPr txBox="1"/>
          <p:nvPr/>
        </p:nvSpPr>
        <p:spPr>
          <a:xfrm rot="18379664">
            <a:off x="5236976" y="1650100"/>
            <a:ext cx="4060800" cy="584775"/>
          </a:xfrm>
          <a:prstGeom prst="rect">
            <a:avLst/>
          </a:prstGeom>
          <a:solidFill>
            <a:srgbClr val="FFC000"/>
          </a:solidFill>
          <a:ln>
            <a:solidFill>
              <a:schemeClr val="tx1"/>
            </a:solidFill>
          </a:ln>
        </p:spPr>
        <p:txBody>
          <a:bodyPr wrap="square" rtlCol="0">
            <a:spAutoFit/>
          </a:bodyPr>
          <a:lstStyle/>
          <a:p>
            <a:pPr algn="ctr"/>
            <a:r>
              <a:rPr lang="nl-NL" sz="3200" dirty="0" smtClean="0"/>
              <a:t>Christus </a:t>
            </a:r>
            <a:endParaRPr lang="nl-NL" sz="3200" dirty="0"/>
          </a:p>
        </p:txBody>
      </p:sp>
      <p:sp>
        <p:nvSpPr>
          <p:cNvPr id="8" name="PIJL-RECHTS 7"/>
          <p:cNvSpPr/>
          <p:nvPr/>
        </p:nvSpPr>
        <p:spPr>
          <a:xfrm>
            <a:off x="6307200" y="3354540"/>
            <a:ext cx="2836800" cy="1657867"/>
          </a:xfrm>
          <a:prstGeom prst="rightArrow">
            <a:avLst>
              <a:gd name="adj1" fmla="val 50000"/>
              <a:gd name="adj2" fmla="val 41748"/>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9" name="Rechthoek 8"/>
          <p:cNvSpPr/>
          <p:nvPr/>
        </p:nvSpPr>
        <p:spPr>
          <a:xfrm>
            <a:off x="0" y="3751474"/>
            <a:ext cx="2258861" cy="864000"/>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508442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33502"/>
            <a:ext cx="8722336" cy="584775"/>
          </a:xfrm>
          <a:prstGeom prst="rect">
            <a:avLst/>
          </a:prstGeom>
          <a:noFill/>
        </p:spPr>
        <p:txBody>
          <a:bodyPr wrap="square" rtlCol="0">
            <a:spAutoFit/>
          </a:bodyPr>
          <a:lstStyle/>
          <a:p>
            <a:endParaRPr lang="nl-NL" sz="3200" b="1" dirty="0">
              <a:ln w="3175">
                <a:solidFill>
                  <a:prstClr val="black"/>
                </a:solidFill>
              </a:ln>
              <a:solidFill>
                <a:prstClr val="white"/>
              </a:solidFill>
              <a:effectLst>
                <a:outerShdw blurRad="38100" dist="38100" dir="2700000" algn="tl">
                  <a:srgbClr val="000000">
                    <a:alpha val="43137"/>
                  </a:srgbClr>
                </a:outerShdw>
              </a:effectLst>
            </a:endParaRPr>
          </a:p>
        </p:txBody>
      </p:sp>
      <p:sp>
        <p:nvSpPr>
          <p:cNvPr id="6" name="Tekstvak 5"/>
          <p:cNvSpPr txBox="1"/>
          <p:nvPr/>
        </p:nvSpPr>
        <p:spPr>
          <a:xfrm rot="18076111">
            <a:off x="1001333" y="1594849"/>
            <a:ext cx="4060800" cy="584775"/>
          </a:xfrm>
          <a:prstGeom prst="rect">
            <a:avLst/>
          </a:prstGeom>
          <a:solidFill>
            <a:srgbClr val="FFC000"/>
          </a:solidFill>
          <a:ln>
            <a:solidFill>
              <a:schemeClr val="tx1"/>
            </a:solidFill>
          </a:ln>
        </p:spPr>
        <p:txBody>
          <a:bodyPr wrap="square" rtlCol="0">
            <a:spAutoFit/>
          </a:bodyPr>
          <a:lstStyle/>
          <a:p>
            <a:pPr algn="ctr"/>
            <a:r>
              <a:rPr lang="nl-NL" sz="3200" dirty="0" smtClean="0"/>
              <a:t>Maleachi 425 v.Chr.</a:t>
            </a:r>
            <a:endParaRPr lang="nl-NL" sz="3200" dirty="0"/>
          </a:p>
        </p:txBody>
      </p:sp>
      <p:sp>
        <p:nvSpPr>
          <p:cNvPr id="7" name="Tekstvak 6"/>
          <p:cNvSpPr txBox="1"/>
          <p:nvPr/>
        </p:nvSpPr>
        <p:spPr>
          <a:xfrm rot="18379664">
            <a:off x="5236976" y="1650100"/>
            <a:ext cx="4060800" cy="584775"/>
          </a:xfrm>
          <a:prstGeom prst="rect">
            <a:avLst/>
          </a:prstGeom>
          <a:solidFill>
            <a:srgbClr val="FFC000"/>
          </a:solidFill>
          <a:ln>
            <a:solidFill>
              <a:schemeClr val="tx1"/>
            </a:solidFill>
          </a:ln>
        </p:spPr>
        <p:txBody>
          <a:bodyPr wrap="square" rtlCol="0">
            <a:spAutoFit/>
          </a:bodyPr>
          <a:lstStyle/>
          <a:p>
            <a:pPr algn="ctr"/>
            <a:r>
              <a:rPr lang="nl-NL" sz="3200" dirty="0" smtClean="0"/>
              <a:t>Christus </a:t>
            </a:r>
            <a:endParaRPr lang="nl-NL" sz="3200" dirty="0"/>
          </a:p>
        </p:txBody>
      </p:sp>
      <p:sp>
        <p:nvSpPr>
          <p:cNvPr id="8" name="PIJL-RECHTS 7"/>
          <p:cNvSpPr/>
          <p:nvPr/>
        </p:nvSpPr>
        <p:spPr>
          <a:xfrm>
            <a:off x="6307200" y="3354540"/>
            <a:ext cx="2836800" cy="1657867"/>
          </a:xfrm>
          <a:prstGeom prst="rightArrow">
            <a:avLst>
              <a:gd name="adj1" fmla="val 50000"/>
              <a:gd name="adj2" fmla="val 41748"/>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9" name="Rechthoek 8"/>
          <p:cNvSpPr/>
          <p:nvPr/>
        </p:nvSpPr>
        <p:spPr>
          <a:xfrm>
            <a:off x="0" y="3751474"/>
            <a:ext cx="2258861" cy="864000"/>
          </a:xfrm>
          <a:prstGeom prst="rect">
            <a:avLst/>
          </a:prstGeom>
          <a:solidFill>
            <a:schemeClr val="bg1"/>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 9"/>
          <p:cNvSpPr/>
          <p:nvPr/>
        </p:nvSpPr>
        <p:spPr>
          <a:xfrm>
            <a:off x="2258860" y="3762974"/>
            <a:ext cx="4048339" cy="864000"/>
          </a:xfrm>
          <a:prstGeom prst="rect">
            <a:avLst/>
          </a:prstGeom>
          <a:solidFill>
            <a:schemeClr val="tx1"/>
          </a:solidFill>
          <a:ln w="31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ekstvak 10"/>
          <p:cNvSpPr txBox="1"/>
          <p:nvPr/>
        </p:nvSpPr>
        <p:spPr>
          <a:xfrm>
            <a:off x="3557364" y="3891085"/>
            <a:ext cx="1764000" cy="584775"/>
          </a:xfrm>
          <a:prstGeom prst="rect">
            <a:avLst/>
          </a:prstGeom>
          <a:noFill/>
        </p:spPr>
        <p:txBody>
          <a:bodyPr wrap="square" rtlCol="0">
            <a:spAutoFit/>
          </a:bodyPr>
          <a:lstStyle/>
          <a:p>
            <a:r>
              <a:rPr lang="nl-NL" sz="3200" b="1" dirty="0" smtClean="0">
                <a:solidFill>
                  <a:schemeClr val="bg1"/>
                </a:solidFill>
                <a:effectLst>
                  <a:outerShdw blurRad="38100" dist="38100" dir="2700000" algn="tl">
                    <a:srgbClr val="000000">
                      <a:alpha val="43137"/>
                    </a:srgbClr>
                  </a:outerShdw>
                </a:effectLst>
              </a:rPr>
              <a:t>400 jaar</a:t>
            </a:r>
            <a:endParaRPr lang="nl-NL"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87683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kstvak 1"/>
          <p:cNvSpPr txBox="1"/>
          <p:nvPr/>
        </p:nvSpPr>
        <p:spPr>
          <a:xfrm>
            <a:off x="234464" y="133502"/>
            <a:ext cx="8722336" cy="584775"/>
          </a:xfrm>
          <a:prstGeom prst="rect">
            <a:avLst/>
          </a:prstGeom>
          <a:noFill/>
        </p:spPr>
        <p:txBody>
          <a:bodyPr wrap="square" rtlCol="0">
            <a:spAutoFit/>
          </a:bodyPr>
          <a:lstStyle/>
          <a:p>
            <a:endParaRPr lang="nl-NL" sz="3200" b="1" dirty="0">
              <a:ln w="3175">
                <a:solidFill>
                  <a:prstClr val="black"/>
                </a:solidFill>
              </a:ln>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2698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6683</TotalTime>
  <Words>2601</Words>
  <Application>Microsoft Office PowerPoint</Application>
  <PresentationFormat>Diavoorstelling (16:10)</PresentationFormat>
  <Paragraphs>586</Paragraphs>
  <Slides>93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93</vt:i4>
      </vt:variant>
    </vt:vector>
  </HeadingPairs>
  <TitlesOfParts>
    <vt:vector size="98" baseType="lpstr">
      <vt:lpstr>MS PGothic</vt:lpstr>
      <vt:lpstr>MS PGothic</vt:lpstr>
      <vt:lpstr>Arial</vt:lpstr>
      <vt:lpstr>Calibri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Jesse van Nes;Mark Shaw</dc:creator>
  <cp:lastModifiedBy>Ichtus laptop</cp:lastModifiedBy>
  <cp:revision>459</cp:revision>
  <dcterms:created xsi:type="dcterms:W3CDTF">2015-11-09T12:59:54Z</dcterms:created>
  <dcterms:modified xsi:type="dcterms:W3CDTF">2020-01-15T17:02:29Z</dcterms:modified>
</cp:coreProperties>
</file>