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10"/>
  </p:notesMasterIdLst>
  <p:handoutMasterIdLst>
    <p:handoutMasterId r:id="rId111"/>
  </p:handoutMasterIdLst>
  <p:sldIdLst>
    <p:sldId id="278" r:id="rId2"/>
    <p:sldId id="281" r:id="rId3"/>
    <p:sldId id="370" r:id="rId4"/>
    <p:sldId id="291" r:id="rId5"/>
    <p:sldId id="295" r:id="rId6"/>
    <p:sldId id="371" r:id="rId7"/>
    <p:sldId id="372" r:id="rId8"/>
    <p:sldId id="298" r:id="rId9"/>
    <p:sldId id="373" r:id="rId10"/>
    <p:sldId id="374" r:id="rId11"/>
    <p:sldId id="375" r:id="rId12"/>
    <p:sldId id="376" r:id="rId13"/>
    <p:sldId id="377" r:id="rId14"/>
    <p:sldId id="378" r:id="rId15"/>
    <p:sldId id="379" r:id="rId16"/>
    <p:sldId id="381" r:id="rId17"/>
    <p:sldId id="382" r:id="rId18"/>
    <p:sldId id="383" r:id="rId19"/>
    <p:sldId id="385" r:id="rId20"/>
    <p:sldId id="387" r:id="rId21"/>
    <p:sldId id="386" r:id="rId22"/>
    <p:sldId id="384" r:id="rId23"/>
    <p:sldId id="388" r:id="rId24"/>
    <p:sldId id="389" r:id="rId25"/>
    <p:sldId id="390" r:id="rId26"/>
    <p:sldId id="391" r:id="rId27"/>
    <p:sldId id="392" r:id="rId28"/>
    <p:sldId id="395" r:id="rId29"/>
    <p:sldId id="394" r:id="rId30"/>
    <p:sldId id="393" r:id="rId31"/>
    <p:sldId id="397" r:id="rId32"/>
    <p:sldId id="398" r:id="rId33"/>
    <p:sldId id="399" r:id="rId34"/>
    <p:sldId id="400" r:id="rId35"/>
    <p:sldId id="401" r:id="rId36"/>
    <p:sldId id="402" r:id="rId37"/>
    <p:sldId id="403" r:id="rId38"/>
    <p:sldId id="404" r:id="rId39"/>
    <p:sldId id="405" r:id="rId40"/>
    <p:sldId id="474" r:id="rId41"/>
    <p:sldId id="409" r:id="rId42"/>
    <p:sldId id="408" r:id="rId43"/>
    <p:sldId id="407" r:id="rId44"/>
    <p:sldId id="406" r:id="rId45"/>
    <p:sldId id="410" r:id="rId46"/>
    <p:sldId id="411" r:id="rId47"/>
    <p:sldId id="412" r:id="rId48"/>
    <p:sldId id="418" r:id="rId49"/>
    <p:sldId id="417" r:id="rId50"/>
    <p:sldId id="416" r:id="rId51"/>
    <p:sldId id="415" r:id="rId52"/>
    <p:sldId id="414" r:id="rId53"/>
    <p:sldId id="413" r:id="rId54"/>
    <p:sldId id="419" r:id="rId55"/>
    <p:sldId id="420" r:id="rId56"/>
    <p:sldId id="421" r:id="rId57"/>
    <p:sldId id="425" r:id="rId58"/>
    <p:sldId id="422" r:id="rId59"/>
    <p:sldId id="426" r:id="rId60"/>
    <p:sldId id="429" r:id="rId61"/>
    <p:sldId id="428" r:id="rId62"/>
    <p:sldId id="427" r:id="rId63"/>
    <p:sldId id="430" r:id="rId64"/>
    <p:sldId id="431" r:id="rId65"/>
    <p:sldId id="432" r:id="rId66"/>
    <p:sldId id="433" r:id="rId67"/>
    <p:sldId id="435" r:id="rId68"/>
    <p:sldId id="434" r:id="rId69"/>
    <p:sldId id="436" r:id="rId70"/>
    <p:sldId id="437" r:id="rId71"/>
    <p:sldId id="438" r:id="rId72"/>
    <p:sldId id="439" r:id="rId73"/>
    <p:sldId id="440" r:id="rId74"/>
    <p:sldId id="441" r:id="rId75"/>
    <p:sldId id="442" r:id="rId76"/>
    <p:sldId id="443" r:id="rId77"/>
    <p:sldId id="444" r:id="rId78"/>
    <p:sldId id="445" r:id="rId79"/>
    <p:sldId id="446" r:id="rId80"/>
    <p:sldId id="447" r:id="rId81"/>
    <p:sldId id="448" r:id="rId82"/>
    <p:sldId id="449" r:id="rId83"/>
    <p:sldId id="450" r:id="rId84"/>
    <p:sldId id="451" r:id="rId85"/>
    <p:sldId id="454" r:id="rId86"/>
    <p:sldId id="453" r:id="rId87"/>
    <p:sldId id="452" r:id="rId88"/>
    <p:sldId id="455" r:id="rId89"/>
    <p:sldId id="456" r:id="rId90"/>
    <p:sldId id="396" r:id="rId91"/>
    <p:sldId id="457" r:id="rId92"/>
    <p:sldId id="458" r:id="rId93"/>
    <p:sldId id="459" r:id="rId94"/>
    <p:sldId id="460" r:id="rId95"/>
    <p:sldId id="461" r:id="rId96"/>
    <p:sldId id="462" r:id="rId97"/>
    <p:sldId id="464" r:id="rId98"/>
    <p:sldId id="463" r:id="rId99"/>
    <p:sldId id="465" r:id="rId100"/>
    <p:sldId id="466" r:id="rId101"/>
    <p:sldId id="467" r:id="rId102"/>
    <p:sldId id="468" r:id="rId103"/>
    <p:sldId id="469" r:id="rId104"/>
    <p:sldId id="470" r:id="rId105"/>
    <p:sldId id="471" r:id="rId106"/>
    <p:sldId id="472" r:id="rId107"/>
    <p:sldId id="473" r:id="rId108"/>
    <p:sldId id="342" r:id="rId109"/>
  </p:sldIdLst>
  <p:sldSz cx="9144000" cy="5715000" type="screen16x10"/>
  <p:notesSz cx="6858000" cy="9144000"/>
  <p:defaultTextStyle>
    <a:defPPr>
      <a:defRPr lang="nl-NL"/>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k" initials="M" lastIdx="1" clrIdx="0">
    <p:extLst>
      <p:ext uri="{19B8F6BF-5375-455C-9EA6-DF929625EA0E}">
        <p15:presenceInfo xmlns:p15="http://schemas.microsoft.com/office/powerpoint/2012/main" userId="Mar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15" autoAdjust="0"/>
    <p:restoredTop sz="94660"/>
  </p:normalViewPr>
  <p:slideViewPr>
    <p:cSldViewPr snapToGrid="0">
      <p:cViewPr varScale="1">
        <p:scale>
          <a:sx n="106" d="100"/>
          <a:sy n="106" d="100"/>
        </p:scale>
        <p:origin x="725" y="77"/>
      </p:cViewPr>
      <p:guideLst/>
    </p:cSldViewPr>
  </p:slideViewPr>
  <p:notesTextViewPr>
    <p:cViewPr>
      <p:scale>
        <a:sx n="1" d="1"/>
        <a:sy n="1" d="1"/>
      </p:scale>
      <p:origin x="0" y="0"/>
    </p:cViewPr>
  </p:notesTextViewPr>
  <p:notesViewPr>
    <p:cSldViewPr snapToGrid="0">
      <p:cViewPr varScale="1">
        <p:scale>
          <a:sx n="88" d="100"/>
          <a:sy n="88" d="100"/>
        </p:scale>
        <p:origin x="4884" y="7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commentAuthors" Target="commentAuthor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notesMaster" Target="notesMasters/notesMaster1.xml"/><Relationship Id="rId115"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C66823-C6A9-4977-ACFF-DF4108AE8C94}" type="datetimeFigureOut">
              <a:rPr lang="nl-NL" smtClean="0"/>
              <a:t>30-10-2019</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C7249EC-0E66-4D03-A9C7-5ECDF79903AB}" type="slidenum">
              <a:rPr lang="nl-NL" smtClean="0"/>
              <a:t>‹nr.›</a:t>
            </a:fld>
            <a:endParaRPr lang="nl-NL"/>
          </a:p>
        </p:txBody>
      </p:sp>
    </p:spTree>
    <p:extLst>
      <p:ext uri="{BB962C8B-B14F-4D97-AF65-F5344CB8AC3E}">
        <p14:creationId xmlns:p14="http://schemas.microsoft.com/office/powerpoint/2010/main" val="1780904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0CA682-B2F2-4D1F-82B3-7DAF2B6644D9}" type="datetimeFigureOut">
              <a:rPr lang="nl-NL" smtClean="0"/>
              <a:t>30-10-2019</a:t>
            </a:fld>
            <a:endParaRPr lang="nl-NL"/>
          </a:p>
        </p:txBody>
      </p:sp>
      <p:sp>
        <p:nvSpPr>
          <p:cNvPr id="4" name="Tijdelijke aanduiding voor dia-afbeelding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325BC5-65DA-4017-AE7C-1BE22B211D6B}" type="slidenum">
              <a:rPr lang="nl-NL" smtClean="0"/>
              <a:t>‹nr.›</a:t>
            </a:fld>
            <a:endParaRPr lang="nl-NL"/>
          </a:p>
        </p:txBody>
      </p:sp>
    </p:spTree>
    <p:extLst>
      <p:ext uri="{BB962C8B-B14F-4D97-AF65-F5344CB8AC3E}">
        <p14:creationId xmlns:p14="http://schemas.microsoft.com/office/powerpoint/2010/main" val="2924858611"/>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FF775525-A5E1-41C0-B380-57553C913674}" type="datetimeFigureOut">
              <a:rPr lang="en-US" altLang="en-US"/>
              <a:pPr/>
              <a:t>10/30/2019</a:t>
            </a:fld>
            <a:endParaRPr lang="en-US" altLang="en-US"/>
          </a:p>
        </p:txBody>
      </p:sp>
      <p:sp>
        <p:nvSpPr>
          <p:cNvPr id="5" name="Footer Placeholder 4"/>
          <p:cNvSpPr>
            <a:spLocks noGrp="1"/>
          </p:cNvSpPr>
          <p:nvPr>
            <p:ph type="ftr" sz="quarter" idx="11"/>
          </p:nvPr>
        </p:nvSpPr>
        <p:spPr/>
        <p:txBody>
          <a:bodyPr/>
          <a:lstStyle>
            <a:lvl1pPr>
              <a:defRPr/>
            </a:lvl1pPr>
          </a:lstStyle>
          <a:p>
            <a:endParaRPr lang="nl-NL" altLang="nl-NL"/>
          </a:p>
        </p:txBody>
      </p:sp>
      <p:sp>
        <p:nvSpPr>
          <p:cNvPr id="6" name="Slide Number Placeholder 5"/>
          <p:cNvSpPr>
            <a:spLocks noGrp="1"/>
          </p:cNvSpPr>
          <p:nvPr>
            <p:ph type="sldNum" sz="quarter" idx="12"/>
          </p:nvPr>
        </p:nvSpPr>
        <p:spPr/>
        <p:txBody>
          <a:bodyPr/>
          <a:lstStyle>
            <a:lvl1pPr>
              <a:defRPr/>
            </a:lvl1pPr>
          </a:lstStyle>
          <a:p>
            <a:fld id="{FEB5D7C2-2A1A-4FB5-8110-FC546E2C3BCC}" type="slidenum">
              <a:rPr lang="en-US" altLang="en-US"/>
              <a:pPr/>
              <a:t>‹nr.›</a:t>
            </a:fld>
            <a:endParaRPr lang="en-US" altLang="en-US"/>
          </a:p>
        </p:txBody>
      </p:sp>
    </p:spTree>
    <p:extLst>
      <p:ext uri="{BB962C8B-B14F-4D97-AF65-F5344CB8AC3E}">
        <p14:creationId xmlns:p14="http://schemas.microsoft.com/office/powerpoint/2010/main" val="1996467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42076B3-B0B1-4796-87DC-263E25F553EE}" type="datetimeFigureOut">
              <a:rPr lang="en-US" altLang="en-US"/>
              <a:pPr/>
              <a:t>10/30/2019</a:t>
            </a:fld>
            <a:endParaRPr lang="en-US" altLang="en-US"/>
          </a:p>
        </p:txBody>
      </p:sp>
      <p:sp>
        <p:nvSpPr>
          <p:cNvPr id="5" name="Footer Placeholder 4"/>
          <p:cNvSpPr>
            <a:spLocks noGrp="1"/>
          </p:cNvSpPr>
          <p:nvPr>
            <p:ph type="ftr" sz="quarter" idx="11"/>
          </p:nvPr>
        </p:nvSpPr>
        <p:spPr/>
        <p:txBody>
          <a:bodyPr/>
          <a:lstStyle>
            <a:lvl1pPr>
              <a:defRPr/>
            </a:lvl1pPr>
          </a:lstStyle>
          <a:p>
            <a:endParaRPr lang="nl-NL" altLang="nl-NL"/>
          </a:p>
        </p:txBody>
      </p:sp>
      <p:sp>
        <p:nvSpPr>
          <p:cNvPr id="6" name="Slide Number Placeholder 5"/>
          <p:cNvSpPr>
            <a:spLocks noGrp="1"/>
          </p:cNvSpPr>
          <p:nvPr>
            <p:ph type="sldNum" sz="quarter" idx="12"/>
          </p:nvPr>
        </p:nvSpPr>
        <p:spPr/>
        <p:txBody>
          <a:bodyPr/>
          <a:lstStyle>
            <a:lvl1pPr>
              <a:defRPr/>
            </a:lvl1pPr>
          </a:lstStyle>
          <a:p>
            <a:fld id="{9012037D-9B94-4BAA-9036-937147E648CD}" type="slidenum">
              <a:rPr lang="en-US" altLang="en-US"/>
              <a:pPr/>
              <a:t>‹nr.›</a:t>
            </a:fld>
            <a:endParaRPr lang="en-US" altLang="en-US"/>
          </a:p>
        </p:txBody>
      </p:sp>
    </p:spTree>
    <p:extLst>
      <p:ext uri="{BB962C8B-B14F-4D97-AF65-F5344CB8AC3E}">
        <p14:creationId xmlns:p14="http://schemas.microsoft.com/office/powerpoint/2010/main" val="527511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345E775-8F5F-436E-B5C2-64AC3CD11A58}" type="datetimeFigureOut">
              <a:rPr lang="en-US" altLang="en-US"/>
              <a:pPr/>
              <a:t>10/30/2019</a:t>
            </a:fld>
            <a:endParaRPr lang="en-US" altLang="en-US"/>
          </a:p>
        </p:txBody>
      </p:sp>
      <p:sp>
        <p:nvSpPr>
          <p:cNvPr id="5" name="Footer Placeholder 4"/>
          <p:cNvSpPr>
            <a:spLocks noGrp="1"/>
          </p:cNvSpPr>
          <p:nvPr>
            <p:ph type="ftr" sz="quarter" idx="11"/>
          </p:nvPr>
        </p:nvSpPr>
        <p:spPr/>
        <p:txBody>
          <a:bodyPr/>
          <a:lstStyle>
            <a:lvl1pPr>
              <a:defRPr/>
            </a:lvl1pPr>
          </a:lstStyle>
          <a:p>
            <a:endParaRPr lang="nl-NL" altLang="nl-NL"/>
          </a:p>
        </p:txBody>
      </p:sp>
      <p:sp>
        <p:nvSpPr>
          <p:cNvPr id="6" name="Slide Number Placeholder 5"/>
          <p:cNvSpPr>
            <a:spLocks noGrp="1"/>
          </p:cNvSpPr>
          <p:nvPr>
            <p:ph type="sldNum" sz="quarter" idx="12"/>
          </p:nvPr>
        </p:nvSpPr>
        <p:spPr/>
        <p:txBody>
          <a:bodyPr/>
          <a:lstStyle>
            <a:lvl1pPr>
              <a:defRPr/>
            </a:lvl1pPr>
          </a:lstStyle>
          <a:p>
            <a:fld id="{64948AB9-6257-445B-ACE0-2F3754134C6A}" type="slidenum">
              <a:rPr lang="en-US" altLang="en-US"/>
              <a:pPr/>
              <a:t>‹nr.›</a:t>
            </a:fld>
            <a:endParaRPr lang="en-US" altLang="en-US"/>
          </a:p>
        </p:txBody>
      </p:sp>
    </p:spTree>
    <p:extLst>
      <p:ext uri="{BB962C8B-B14F-4D97-AF65-F5344CB8AC3E}">
        <p14:creationId xmlns:p14="http://schemas.microsoft.com/office/powerpoint/2010/main" val="661987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700C7FE-BAB7-4A13-804E-55965EEE1044}" type="datetimeFigureOut">
              <a:rPr lang="en-US" altLang="en-US"/>
              <a:pPr/>
              <a:t>10/30/2019</a:t>
            </a:fld>
            <a:endParaRPr lang="en-US" altLang="en-US"/>
          </a:p>
        </p:txBody>
      </p:sp>
      <p:sp>
        <p:nvSpPr>
          <p:cNvPr id="5" name="Footer Placeholder 4"/>
          <p:cNvSpPr>
            <a:spLocks noGrp="1"/>
          </p:cNvSpPr>
          <p:nvPr>
            <p:ph type="ftr" sz="quarter" idx="11"/>
          </p:nvPr>
        </p:nvSpPr>
        <p:spPr/>
        <p:txBody>
          <a:bodyPr/>
          <a:lstStyle>
            <a:lvl1pPr>
              <a:defRPr/>
            </a:lvl1pPr>
          </a:lstStyle>
          <a:p>
            <a:endParaRPr lang="nl-NL" altLang="nl-NL"/>
          </a:p>
        </p:txBody>
      </p:sp>
      <p:sp>
        <p:nvSpPr>
          <p:cNvPr id="6" name="Slide Number Placeholder 5"/>
          <p:cNvSpPr>
            <a:spLocks noGrp="1"/>
          </p:cNvSpPr>
          <p:nvPr>
            <p:ph type="sldNum" sz="quarter" idx="12"/>
          </p:nvPr>
        </p:nvSpPr>
        <p:spPr/>
        <p:txBody>
          <a:bodyPr/>
          <a:lstStyle>
            <a:lvl1pPr>
              <a:defRPr/>
            </a:lvl1pPr>
          </a:lstStyle>
          <a:p>
            <a:fld id="{9F34DAC8-40C7-4CA6-A8B9-E195339EC7E8}" type="slidenum">
              <a:rPr lang="en-US" altLang="en-US"/>
              <a:pPr/>
              <a:t>‹nr.›</a:t>
            </a:fld>
            <a:endParaRPr lang="en-US" altLang="en-US"/>
          </a:p>
        </p:txBody>
      </p:sp>
    </p:spTree>
    <p:extLst>
      <p:ext uri="{BB962C8B-B14F-4D97-AF65-F5344CB8AC3E}">
        <p14:creationId xmlns:p14="http://schemas.microsoft.com/office/powerpoint/2010/main" val="3684210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3333"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667">
                <a:solidFill>
                  <a:schemeClr val="tx1">
                    <a:tint val="75000"/>
                  </a:schemeClr>
                </a:solidFill>
              </a:defRPr>
            </a:lvl1pPr>
            <a:lvl2pPr marL="380985" indent="0">
              <a:buNone/>
              <a:defRPr sz="1500">
                <a:solidFill>
                  <a:schemeClr val="tx1">
                    <a:tint val="75000"/>
                  </a:schemeClr>
                </a:solidFill>
              </a:defRPr>
            </a:lvl2pPr>
            <a:lvl3pPr marL="761970" indent="0">
              <a:buNone/>
              <a:defRPr sz="1333">
                <a:solidFill>
                  <a:schemeClr val="tx1">
                    <a:tint val="75000"/>
                  </a:schemeClr>
                </a:solidFill>
              </a:defRPr>
            </a:lvl3pPr>
            <a:lvl4pPr marL="1142954" indent="0">
              <a:buNone/>
              <a:defRPr sz="1167">
                <a:solidFill>
                  <a:schemeClr val="tx1">
                    <a:tint val="75000"/>
                  </a:schemeClr>
                </a:solidFill>
              </a:defRPr>
            </a:lvl4pPr>
            <a:lvl5pPr marL="1523939" indent="0">
              <a:buNone/>
              <a:defRPr sz="1167">
                <a:solidFill>
                  <a:schemeClr val="tx1">
                    <a:tint val="75000"/>
                  </a:schemeClr>
                </a:solidFill>
              </a:defRPr>
            </a:lvl5pPr>
            <a:lvl6pPr marL="1904924" indent="0">
              <a:buNone/>
              <a:defRPr sz="1167">
                <a:solidFill>
                  <a:schemeClr val="tx1">
                    <a:tint val="75000"/>
                  </a:schemeClr>
                </a:solidFill>
              </a:defRPr>
            </a:lvl6pPr>
            <a:lvl7pPr marL="2285909" indent="0">
              <a:buNone/>
              <a:defRPr sz="1167">
                <a:solidFill>
                  <a:schemeClr val="tx1">
                    <a:tint val="75000"/>
                  </a:schemeClr>
                </a:solidFill>
              </a:defRPr>
            </a:lvl7pPr>
            <a:lvl8pPr marL="2666893" indent="0">
              <a:buNone/>
              <a:defRPr sz="1167">
                <a:solidFill>
                  <a:schemeClr val="tx1">
                    <a:tint val="75000"/>
                  </a:schemeClr>
                </a:solidFill>
              </a:defRPr>
            </a:lvl8pPr>
            <a:lvl9pPr marL="3047878" indent="0">
              <a:buNone/>
              <a:defRPr sz="11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08D29AFB-0401-4F9F-BA7B-5DCCD0E892AA}" type="datetimeFigureOut">
              <a:rPr lang="en-US" altLang="en-US"/>
              <a:pPr/>
              <a:t>10/30/2019</a:t>
            </a:fld>
            <a:endParaRPr lang="en-US" altLang="en-US"/>
          </a:p>
        </p:txBody>
      </p:sp>
      <p:sp>
        <p:nvSpPr>
          <p:cNvPr id="5" name="Footer Placeholder 4"/>
          <p:cNvSpPr>
            <a:spLocks noGrp="1"/>
          </p:cNvSpPr>
          <p:nvPr>
            <p:ph type="ftr" sz="quarter" idx="11"/>
          </p:nvPr>
        </p:nvSpPr>
        <p:spPr/>
        <p:txBody>
          <a:bodyPr/>
          <a:lstStyle>
            <a:lvl1pPr>
              <a:defRPr/>
            </a:lvl1pPr>
          </a:lstStyle>
          <a:p>
            <a:endParaRPr lang="nl-NL" altLang="nl-NL"/>
          </a:p>
        </p:txBody>
      </p:sp>
      <p:sp>
        <p:nvSpPr>
          <p:cNvPr id="6" name="Slide Number Placeholder 5"/>
          <p:cNvSpPr>
            <a:spLocks noGrp="1"/>
          </p:cNvSpPr>
          <p:nvPr>
            <p:ph type="sldNum" sz="quarter" idx="12"/>
          </p:nvPr>
        </p:nvSpPr>
        <p:spPr/>
        <p:txBody>
          <a:bodyPr/>
          <a:lstStyle>
            <a:lvl1pPr>
              <a:defRPr/>
            </a:lvl1pPr>
          </a:lstStyle>
          <a:p>
            <a:fld id="{7088CFAB-079E-46DE-8F58-88E104F1275C}" type="slidenum">
              <a:rPr lang="en-US" altLang="en-US"/>
              <a:pPr/>
              <a:t>‹nr.›</a:t>
            </a:fld>
            <a:endParaRPr lang="en-US" altLang="en-US"/>
          </a:p>
        </p:txBody>
      </p:sp>
    </p:spTree>
    <p:extLst>
      <p:ext uri="{BB962C8B-B14F-4D97-AF65-F5344CB8AC3E}">
        <p14:creationId xmlns:p14="http://schemas.microsoft.com/office/powerpoint/2010/main" val="2811595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F033F3B9-4B4D-4FC4-846D-12277935F601}" type="datetimeFigureOut">
              <a:rPr lang="en-US" altLang="en-US"/>
              <a:pPr/>
              <a:t>10/30/2019</a:t>
            </a:fld>
            <a:endParaRPr lang="en-US" altLang="en-US"/>
          </a:p>
        </p:txBody>
      </p:sp>
      <p:sp>
        <p:nvSpPr>
          <p:cNvPr id="6" name="Footer Placeholder 4"/>
          <p:cNvSpPr>
            <a:spLocks noGrp="1"/>
          </p:cNvSpPr>
          <p:nvPr>
            <p:ph type="ftr" sz="quarter" idx="11"/>
          </p:nvPr>
        </p:nvSpPr>
        <p:spPr/>
        <p:txBody>
          <a:bodyPr/>
          <a:lstStyle>
            <a:lvl1pPr>
              <a:defRPr/>
            </a:lvl1pPr>
          </a:lstStyle>
          <a:p>
            <a:endParaRPr lang="nl-NL" altLang="nl-NL"/>
          </a:p>
        </p:txBody>
      </p:sp>
      <p:sp>
        <p:nvSpPr>
          <p:cNvPr id="7" name="Slide Number Placeholder 5"/>
          <p:cNvSpPr>
            <a:spLocks noGrp="1"/>
          </p:cNvSpPr>
          <p:nvPr>
            <p:ph type="sldNum" sz="quarter" idx="12"/>
          </p:nvPr>
        </p:nvSpPr>
        <p:spPr/>
        <p:txBody>
          <a:bodyPr/>
          <a:lstStyle>
            <a:lvl1pPr>
              <a:defRPr/>
            </a:lvl1pPr>
          </a:lstStyle>
          <a:p>
            <a:fld id="{7ABA4F6D-2112-4929-B911-675536F38DFF}" type="slidenum">
              <a:rPr lang="en-US" altLang="en-US"/>
              <a:pPr/>
              <a:t>‹nr.›</a:t>
            </a:fld>
            <a:endParaRPr lang="en-US" altLang="en-US"/>
          </a:p>
        </p:txBody>
      </p:sp>
    </p:spTree>
    <p:extLst>
      <p:ext uri="{BB962C8B-B14F-4D97-AF65-F5344CB8AC3E}">
        <p14:creationId xmlns:p14="http://schemas.microsoft.com/office/powerpoint/2010/main" val="3922149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3C1F01E-2A84-427D-B60E-B5D58C6DA20C}" type="datetimeFigureOut">
              <a:rPr lang="en-US" altLang="en-US"/>
              <a:pPr/>
              <a:t>10/30/2019</a:t>
            </a:fld>
            <a:endParaRPr lang="en-US" altLang="en-US"/>
          </a:p>
        </p:txBody>
      </p:sp>
      <p:sp>
        <p:nvSpPr>
          <p:cNvPr id="8" name="Footer Placeholder 4"/>
          <p:cNvSpPr>
            <a:spLocks noGrp="1"/>
          </p:cNvSpPr>
          <p:nvPr>
            <p:ph type="ftr" sz="quarter" idx="11"/>
          </p:nvPr>
        </p:nvSpPr>
        <p:spPr/>
        <p:txBody>
          <a:bodyPr/>
          <a:lstStyle>
            <a:lvl1pPr>
              <a:defRPr/>
            </a:lvl1pPr>
          </a:lstStyle>
          <a:p>
            <a:endParaRPr lang="nl-NL" altLang="nl-NL"/>
          </a:p>
        </p:txBody>
      </p:sp>
      <p:sp>
        <p:nvSpPr>
          <p:cNvPr id="9" name="Slide Number Placeholder 5"/>
          <p:cNvSpPr>
            <a:spLocks noGrp="1"/>
          </p:cNvSpPr>
          <p:nvPr>
            <p:ph type="sldNum" sz="quarter" idx="12"/>
          </p:nvPr>
        </p:nvSpPr>
        <p:spPr/>
        <p:txBody>
          <a:bodyPr/>
          <a:lstStyle>
            <a:lvl1pPr>
              <a:defRPr/>
            </a:lvl1pPr>
          </a:lstStyle>
          <a:p>
            <a:fld id="{4C165507-EC38-4599-A46B-5094EF3D6D78}" type="slidenum">
              <a:rPr lang="en-US" altLang="en-US"/>
              <a:pPr/>
              <a:t>‹nr.›</a:t>
            </a:fld>
            <a:endParaRPr lang="en-US" altLang="en-US"/>
          </a:p>
        </p:txBody>
      </p:sp>
    </p:spTree>
    <p:extLst>
      <p:ext uri="{BB962C8B-B14F-4D97-AF65-F5344CB8AC3E}">
        <p14:creationId xmlns:p14="http://schemas.microsoft.com/office/powerpoint/2010/main" val="579418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8175968D-A630-4B50-BBC9-398AD52AD884}" type="datetimeFigureOut">
              <a:rPr lang="en-US" altLang="en-US"/>
              <a:pPr/>
              <a:t>10/30/2019</a:t>
            </a:fld>
            <a:endParaRPr lang="en-US" altLang="en-US"/>
          </a:p>
        </p:txBody>
      </p:sp>
      <p:sp>
        <p:nvSpPr>
          <p:cNvPr id="4" name="Footer Placeholder 4"/>
          <p:cNvSpPr>
            <a:spLocks noGrp="1"/>
          </p:cNvSpPr>
          <p:nvPr>
            <p:ph type="ftr" sz="quarter" idx="11"/>
          </p:nvPr>
        </p:nvSpPr>
        <p:spPr/>
        <p:txBody>
          <a:bodyPr/>
          <a:lstStyle>
            <a:lvl1pPr>
              <a:defRPr/>
            </a:lvl1pPr>
          </a:lstStyle>
          <a:p>
            <a:endParaRPr lang="nl-NL" altLang="nl-NL"/>
          </a:p>
        </p:txBody>
      </p:sp>
      <p:sp>
        <p:nvSpPr>
          <p:cNvPr id="5" name="Slide Number Placeholder 5"/>
          <p:cNvSpPr>
            <a:spLocks noGrp="1"/>
          </p:cNvSpPr>
          <p:nvPr>
            <p:ph type="sldNum" sz="quarter" idx="12"/>
          </p:nvPr>
        </p:nvSpPr>
        <p:spPr/>
        <p:txBody>
          <a:bodyPr/>
          <a:lstStyle>
            <a:lvl1pPr>
              <a:defRPr/>
            </a:lvl1pPr>
          </a:lstStyle>
          <a:p>
            <a:fld id="{3B9A81BA-6CEE-47DC-A863-AE6C3879A6D5}" type="slidenum">
              <a:rPr lang="en-US" altLang="en-US"/>
              <a:pPr/>
              <a:t>‹nr.›</a:t>
            </a:fld>
            <a:endParaRPr lang="en-US" altLang="en-US"/>
          </a:p>
        </p:txBody>
      </p:sp>
    </p:spTree>
    <p:extLst>
      <p:ext uri="{BB962C8B-B14F-4D97-AF65-F5344CB8AC3E}">
        <p14:creationId xmlns:p14="http://schemas.microsoft.com/office/powerpoint/2010/main" val="2063483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599C52D0-0912-4059-9140-63471E43C105}" type="datetimeFigureOut">
              <a:rPr lang="en-US" altLang="en-US"/>
              <a:pPr/>
              <a:t>10/30/2019</a:t>
            </a:fld>
            <a:endParaRPr lang="en-US" altLang="en-US"/>
          </a:p>
        </p:txBody>
      </p:sp>
      <p:sp>
        <p:nvSpPr>
          <p:cNvPr id="3" name="Footer Placeholder 4"/>
          <p:cNvSpPr>
            <a:spLocks noGrp="1"/>
          </p:cNvSpPr>
          <p:nvPr>
            <p:ph type="ftr" sz="quarter" idx="11"/>
          </p:nvPr>
        </p:nvSpPr>
        <p:spPr/>
        <p:txBody>
          <a:bodyPr/>
          <a:lstStyle>
            <a:lvl1pPr>
              <a:defRPr/>
            </a:lvl1pPr>
          </a:lstStyle>
          <a:p>
            <a:endParaRPr lang="nl-NL" altLang="nl-NL"/>
          </a:p>
        </p:txBody>
      </p:sp>
      <p:sp>
        <p:nvSpPr>
          <p:cNvPr id="4" name="Slide Number Placeholder 5"/>
          <p:cNvSpPr>
            <a:spLocks noGrp="1"/>
          </p:cNvSpPr>
          <p:nvPr>
            <p:ph type="sldNum" sz="quarter" idx="12"/>
          </p:nvPr>
        </p:nvSpPr>
        <p:spPr/>
        <p:txBody>
          <a:bodyPr/>
          <a:lstStyle>
            <a:lvl1pPr>
              <a:defRPr/>
            </a:lvl1pPr>
          </a:lstStyle>
          <a:p>
            <a:fld id="{7AE7D7A2-99A2-4786-BBB6-22B9C9029D59}" type="slidenum">
              <a:rPr lang="en-US" altLang="en-US"/>
              <a:pPr/>
              <a:t>‹nr.›</a:t>
            </a:fld>
            <a:endParaRPr lang="en-US" altLang="en-US"/>
          </a:p>
        </p:txBody>
      </p:sp>
    </p:spTree>
    <p:extLst>
      <p:ext uri="{BB962C8B-B14F-4D97-AF65-F5344CB8AC3E}">
        <p14:creationId xmlns:p14="http://schemas.microsoft.com/office/powerpoint/2010/main" val="2035671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1667"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A64B213-F4A7-482D-A7CC-625E060C85E0}" type="datetimeFigureOut">
              <a:rPr lang="en-US" altLang="en-US"/>
              <a:pPr/>
              <a:t>10/30/2019</a:t>
            </a:fld>
            <a:endParaRPr lang="en-US" altLang="en-US"/>
          </a:p>
        </p:txBody>
      </p:sp>
      <p:sp>
        <p:nvSpPr>
          <p:cNvPr id="6" name="Footer Placeholder 4"/>
          <p:cNvSpPr>
            <a:spLocks noGrp="1"/>
          </p:cNvSpPr>
          <p:nvPr>
            <p:ph type="ftr" sz="quarter" idx="11"/>
          </p:nvPr>
        </p:nvSpPr>
        <p:spPr/>
        <p:txBody>
          <a:bodyPr/>
          <a:lstStyle>
            <a:lvl1pPr>
              <a:defRPr/>
            </a:lvl1pPr>
          </a:lstStyle>
          <a:p>
            <a:endParaRPr lang="nl-NL" altLang="nl-NL"/>
          </a:p>
        </p:txBody>
      </p:sp>
      <p:sp>
        <p:nvSpPr>
          <p:cNvPr id="7" name="Slide Number Placeholder 5"/>
          <p:cNvSpPr>
            <a:spLocks noGrp="1"/>
          </p:cNvSpPr>
          <p:nvPr>
            <p:ph type="sldNum" sz="quarter" idx="12"/>
          </p:nvPr>
        </p:nvSpPr>
        <p:spPr/>
        <p:txBody>
          <a:bodyPr/>
          <a:lstStyle>
            <a:lvl1pPr>
              <a:defRPr/>
            </a:lvl1pPr>
          </a:lstStyle>
          <a:p>
            <a:fld id="{ED09B771-E688-40B4-B255-98CBE4EAC674}" type="slidenum">
              <a:rPr lang="en-US" altLang="en-US"/>
              <a:pPr/>
              <a:t>‹nr.›</a:t>
            </a:fld>
            <a:endParaRPr lang="en-US" altLang="en-US"/>
          </a:p>
        </p:txBody>
      </p:sp>
    </p:spTree>
    <p:extLst>
      <p:ext uri="{BB962C8B-B14F-4D97-AF65-F5344CB8AC3E}">
        <p14:creationId xmlns:p14="http://schemas.microsoft.com/office/powerpoint/2010/main" val="1074587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1667"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rtlCol="0">
            <a:normAutofit/>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pPr lvl="0"/>
            <a:endParaRPr lang="en-US" noProof="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42CAC77A-0C39-478E-BA36-F1652C9960E0}" type="datetimeFigureOut">
              <a:rPr lang="en-US" altLang="en-US"/>
              <a:pPr/>
              <a:t>10/30/2019</a:t>
            </a:fld>
            <a:endParaRPr lang="en-US" altLang="en-US"/>
          </a:p>
        </p:txBody>
      </p:sp>
      <p:sp>
        <p:nvSpPr>
          <p:cNvPr id="6" name="Footer Placeholder 4"/>
          <p:cNvSpPr>
            <a:spLocks noGrp="1"/>
          </p:cNvSpPr>
          <p:nvPr>
            <p:ph type="ftr" sz="quarter" idx="11"/>
          </p:nvPr>
        </p:nvSpPr>
        <p:spPr/>
        <p:txBody>
          <a:bodyPr/>
          <a:lstStyle>
            <a:lvl1pPr>
              <a:defRPr/>
            </a:lvl1pPr>
          </a:lstStyle>
          <a:p>
            <a:endParaRPr lang="nl-NL" altLang="nl-NL"/>
          </a:p>
        </p:txBody>
      </p:sp>
      <p:sp>
        <p:nvSpPr>
          <p:cNvPr id="7" name="Slide Number Placeholder 5"/>
          <p:cNvSpPr>
            <a:spLocks noGrp="1"/>
          </p:cNvSpPr>
          <p:nvPr>
            <p:ph type="sldNum" sz="quarter" idx="12"/>
          </p:nvPr>
        </p:nvSpPr>
        <p:spPr/>
        <p:txBody>
          <a:bodyPr/>
          <a:lstStyle>
            <a:lvl1pPr>
              <a:defRPr/>
            </a:lvl1pPr>
          </a:lstStyle>
          <a:p>
            <a:fld id="{17DD05C0-36DA-49D5-879B-F4298A0FC766}" type="slidenum">
              <a:rPr lang="en-US" altLang="en-US"/>
              <a:pPr/>
              <a:t>‹nr.›</a:t>
            </a:fld>
            <a:endParaRPr lang="en-US" altLang="en-US"/>
          </a:p>
        </p:txBody>
      </p:sp>
    </p:spTree>
    <p:extLst>
      <p:ext uri="{BB962C8B-B14F-4D97-AF65-F5344CB8AC3E}">
        <p14:creationId xmlns:p14="http://schemas.microsoft.com/office/powerpoint/2010/main" val="4206781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28865"/>
            <a:ext cx="82296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333500"/>
            <a:ext cx="8229600" cy="3771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5296959"/>
            <a:ext cx="2133600" cy="304271"/>
          </a:xfrm>
          <a:prstGeom prst="rect">
            <a:avLst/>
          </a:prstGeom>
        </p:spPr>
        <p:txBody>
          <a:bodyPr vert="horz" wrap="square" lIns="91440" tIns="45720" rIns="91440" bIns="45720" numCol="1" anchor="ctr" anchorCtr="0" compatLnSpc="1">
            <a:prstTxWarp prst="textNoShape">
              <a:avLst/>
            </a:prstTxWarp>
          </a:bodyPr>
          <a:lstStyle>
            <a:lvl1pPr eaLnBrk="1" hangingPunct="1">
              <a:defRPr sz="1000">
                <a:solidFill>
                  <a:srgbClr val="898989"/>
                </a:solidFill>
              </a:defRPr>
            </a:lvl1pPr>
          </a:lstStyle>
          <a:p>
            <a:pPr defTabSz="457200" fontAlgn="base">
              <a:spcBef>
                <a:spcPct val="0"/>
              </a:spcBef>
              <a:spcAft>
                <a:spcPct val="0"/>
              </a:spcAft>
            </a:pPr>
            <a:fld id="{9A8A4472-785F-4019-B113-E53DB38509FF}" type="datetimeFigureOut">
              <a:rPr lang="en-US" altLang="en-US" smtClean="0">
                <a:ea typeface="MS PGothic" panose="020B0600070205080204" pitchFamily="34" charset="-128"/>
              </a:rPr>
              <a:pPr defTabSz="457200" fontAlgn="base">
                <a:spcBef>
                  <a:spcPct val="0"/>
                </a:spcBef>
                <a:spcAft>
                  <a:spcPct val="0"/>
                </a:spcAft>
              </a:pPr>
              <a:t>10/30/2019</a:t>
            </a:fld>
            <a:endParaRPr lang="en-US" altLang="en-US" smtClean="0">
              <a:ea typeface="MS PGothic" panose="020B0600070205080204" pitchFamily="34" charset="-128"/>
            </a:endParaRPr>
          </a:p>
        </p:txBody>
      </p:sp>
      <p:sp>
        <p:nvSpPr>
          <p:cNvPr id="5" name="Footer Placeholder 4"/>
          <p:cNvSpPr>
            <a:spLocks noGrp="1"/>
          </p:cNvSpPr>
          <p:nvPr>
            <p:ph type="ftr" sz="quarter" idx="3"/>
          </p:nvPr>
        </p:nvSpPr>
        <p:spPr>
          <a:xfrm>
            <a:off x="3124200" y="5296959"/>
            <a:ext cx="2895600" cy="304271"/>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000">
                <a:solidFill>
                  <a:srgbClr val="898989"/>
                </a:solidFill>
              </a:defRPr>
            </a:lvl1pPr>
          </a:lstStyle>
          <a:p>
            <a:pPr defTabSz="457200" fontAlgn="base">
              <a:spcBef>
                <a:spcPct val="0"/>
              </a:spcBef>
              <a:spcAft>
                <a:spcPct val="0"/>
              </a:spcAft>
            </a:pPr>
            <a:endParaRPr lang="nl-NL" altLang="nl-NL" smtClean="0">
              <a:ea typeface="MS PGothic" panose="020B0600070205080204" pitchFamily="34" charset="-128"/>
            </a:endParaRPr>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defRPr>
            </a:lvl1pPr>
          </a:lstStyle>
          <a:p>
            <a:pPr defTabSz="457200" fontAlgn="base">
              <a:spcBef>
                <a:spcPct val="0"/>
              </a:spcBef>
              <a:spcAft>
                <a:spcPct val="0"/>
              </a:spcAft>
            </a:pPr>
            <a:fld id="{01429C26-195D-4D38-B671-FC5F3262D452}" type="slidenum">
              <a:rPr lang="en-US" altLang="en-US" smtClean="0">
                <a:ea typeface="MS PGothic" panose="020B0600070205080204" pitchFamily="34" charset="-128"/>
              </a:rPr>
              <a:pPr defTabSz="457200" fontAlgn="base">
                <a:spcBef>
                  <a:spcPct val="0"/>
                </a:spcBef>
                <a:spcAft>
                  <a:spcPct val="0"/>
                </a:spcAft>
              </a:pPr>
              <a:t>‹nr.›</a:t>
            </a:fld>
            <a:endParaRPr lang="en-US" altLang="en-US" smtClean="0">
              <a:ea typeface="MS PGothic" panose="020B0600070205080204" pitchFamily="34" charset="-128"/>
            </a:endParaRPr>
          </a:p>
        </p:txBody>
      </p:sp>
    </p:spTree>
    <p:extLst>
      <p:ext uri="{BB962C8B-B14F-4D97-AF65-F5344CB8AC3E}">
        <p14:creationId xmlns:p14="http://schemas.microsoft.com/office/powerpoint/2010/main" val="386752921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380985" rtl="0" eaLnBrk="0" fontAlgn="base" hangingPunct="0">
        <a:spcBef>
          <a:spcPct val="0"/>
        </a:spcBef>
        <a:spcAft>
          <a:spcPct val="0"/>
        </a:spcAft>
        <a:defRPr sz="3667" kern="1200">
          <a:solidFill>
            <a:schemeClr val="tx1"/>
          </a:solidFill>
          <a:latin typeface="+mj-lt"/>
          <a:ea typeface="MS PGothic" panose="020B0600070205080204" pitchFamily="34" charset="-128"/>
          <a:cs typeface="ＭＳ Ｐゴシック" charset="0"/>
        </a:defRPr>
      </a:lvl1pPr>
      <a:lvl2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2pPr>
      <a:lvl3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3pPr>
      <a:lvl4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4pPr>
      <a:lvl5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5pPr>
      <a:lvl6pPr marL="380985"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6pPr>
      <a:lvl7pPr marL="761970"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7pPr>
      <a:lvl8pPr marL="1142954"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8pPr>
      <a:lvl9pPr marL="1523939"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9pPr>
    </p:titleStyle>
    <p:bodyStyle>
      <a:lvl1pPr marL="285739" indent="-285739" algn="l" defTabSz="380985" rtl="0" eaLnBrk="0" fontAlgn="base" hangingPunct="0">
        <a:spcBef>
          <a:spcPct val="20000"/>
        </a:spcBef>
        <a:spcAft>
          <a:spcPct val="0"/>
        </a:spcAft>
        <a:buFont typeface="Arial" panose="020B0604020202020204" pitchFamily="34" charset="0"/>
        <a:buChar char="•"/>
        <a:defRPr sz="2667" kern="1200">
          <a:solidFill>
            <a:schemeClr val="tx1"/>
          </a:solidFill>
          <a:latin typeface="+mn-lt"/>
          <a:ea typeface="MS PGothic" panose="020B0600070205080204" pitchFamily="34" charset="-128"/>
          <a:cs typeface="ＭＳ Ｐゴシック" charset="0"/>
        </a:defRPr>
      </a:lvl1pPr>
      <a:lvl2pPr marL="619100" indent="-238115" algn="l" defTabSz="380985" rtl="0" eaLnBrk="0" fontAlgn="base" hangingPunct="0">
        <a:spcBef>
          <a:spcPct val="20000"/>
        </a:spcBef>
        <a:spcAft>
          <a:spcPct val="0"/>
        </a:spcAft>
        <a:buFont typeface="Arial" panose="020B0604020202020204" pitchFamily="34" charset="0"/>
        <a:buChar char="–"/>
        <a:defRPr sz="2333" kern="1200">
          <a:solidFill>
            <a:schemeClr val="tx1"/>
          </a:solidFill>
          <a:latin typeface="+mn-lt"/>
          <a:ea typeface="MS PGothic" panose="020B0600070205080204" pitchFamily="34" charset="-128"/>
          <a:cs typeface="ＭＳ Ｐゴシック" charset="-128"/>
        </a:defRPr>
      </a:lvl2pPr>
      <a:lvl3pPr marL="952462" indent="-190492" algn="l" defTabSz="380985"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ＭＳ Ｐゴシック" charset="-128"/>
        </a:defRPr>
      </a:lvl3pPr>
      <a:lvl4pPr marL="1333447" indent="-190492" algn="l" defTabSz="380985" rtl="0" eaLnBrk="0" fontAlgn="base" hangingPunct="0">
        <a:spcBef>
          <a:spcPct val="20000"/>
        </a:spcBef>
        <a:spcAft>
          <a:spcPct val="0"/>
        </a:spcAft>
        <a:buFont typeface="Arial" panose="020B0604020202020204" pitchFamily="34" charset="0"/>
        <a:buChar char="–"/>
        <a:defRPr sz="1667" kern="1200">
          <a:solidFill>
            <a:schemeClr val="tx1"/>
          </a:solidFill>
          <a:latin typeface="+mn-lt"/>
          <a:ea typeface="MS PGothic" panose="020B0600070205080204" pitchFamily="34" charset="-128"/>
          <a:cs typeface="ＭＳ Ｐゴシック" charset="-128"/>
        </a:defRPr>
      </a:lvl4pPr>
      <a:lvl5pPr marL="1714431" indent="-190492" algn="l" defTabSz="380985" rtl="0" eaLnBrk="0" fontAlgn="base" hangingPunct="0">
        <a:spcBef>
          <a:spcPct val="20000"/>
        </a:spcBef>
        <a:spcAft>
          <a:spcPct val="0"/>
        </a:spcAft>
        <a:buFont typeface="Arial" panose="020B0604020202020204" pitchFamily="34" charset="0"/>
        <a:buChar char="»"/>
        <a:defRPr sz="1667" kern="1200">
          <a:solidFill>
            <a:schemeClr val="tx1"/>
          </a:solidFill>
          <a:latin typeface="+mn-lt"/>
          <a:ea typeface="MS PGothic" panose="020B0600070205080204" pitchFamily="34" charset="-128"/>
          <a:cs typeface="ＭＳ Ｐゴシック" charset="-128"/>
        </a:defRPr>
      </a:lvl5pPr>
      <a:lvl6pPr marL="2095416" indent="-190492" algn="l" defTabSz="380985" rtl="0" eaLnBrk="1" latinLnBrk="0" hangingPunct="1">
        <a:spcBef>
          <a:spcPct val="20000"/>
        </a:spcBef>
        <a:buFont typeface="Arial"/>
        <a:buChar char="•"/>
        <a:defRPr sz="1667" kern="1200">
          <a:solidFill>
            <a:schemeClr val="tx1"/>
          </a:solidFill>
          <a:latin typeface="+mn-lt"/>
          <a:ea typeface="+mn-ea"/>
          <a:cs typeface="+mn-cs"/>
        </a:defRPr>
      </a:lvl6pPr>
      <a:lvl7pPr marL="2476401" indent="-190492" algn="l" defTabSz="380985" rtl="0" eaLnBrk="1" latinLnBrk="0" hangingPunct="1">
        <a:spcBef>
          <a:spcPct val="20000"/>
        </a:spcBef>
        <a:buFont typeface="Arial"/>
        <a:buChar char="•"/>
        <a:defRPr sz="1667" kern="1200">
          <a:solidFill>
            <a:schemeClr val="tx1"/>
          </a:solidFill>
          <a:latin typeface="+mn-lt"/>
          <a:ea typeface="+mn-ea"/>
          <a:cs typeface="+mn-cs"/>
        </a:defRPr>
      </a:lvl7pPr>
      <a:lvl8pPr marL="2857386" indent="-190492" algn="l" defTabSz="380985" rtl="0" eaLnBrk="1" latinLnBrk="0" hangingPunct="1">
        <a:spcBef>
          <a:spcPct val="20000"/>
        </a:spcBef>
        <a:buFont typeface="Arial"/>
        <a:buChar char="•"/>
        <a:defRPr sz="1667" kern="1200">
          <a:solidFill>
            <a:schemeClr val="tx1"/>
          </a:solidFill>
          <a:latin typeface="+mn-lt"/>
          <a:ea typeface="+mn-ea"/>
          <a:cs typeface="+mn-cs"/>
        </a:defRPr>
      </a:lvl8pPr>
      <a:lvl9pPr marL="3238370" indent="-190492" algn="l" defTabSz="380985" rtl="0" eaLnBrk="1" latinLnBrk="0" hangingPunct="1">
        <a:spcBef>
          <a:spcPct val="20000"/>
        </a:spcBef>
        <a:buFont typeface="Arial"/>
        <a:buChar char="•"/>
        <a:defRPr sz="1667" kern="1200">
          <a:solidFill>
            <a:schemeClr val="tx1"/>
          </a:solidFill>
          <a:latin typeface="+mn-lt"/>
          <a:ea typeface="+mn-ea"/>
          <a:cs typeface="+mn-cs"/>
        </a:defRPr>
      </a:lvl9pPr>
    </p:bodyStyle>
    <p:otherStyle>
      <a:defPPr>
        <a:defRPr lang="en-US"/>
      </a:defPPr>
      <a:lvl1pPr marL="0" algn="l" defTabSz="380985" rtl="0" eaLnBrk="1" latinLnBrk="0" hangingPunct="1">
        <a:defRPr sz="1500" kern="1200">
          <a:solidFill>
            <a:schemeClr val="tx1"/>
          </a:solidFill>
          <a:latin typeface="+mn-lt"/>
          <a:ea typeface="+mn-ea"/>
          <a:cs typeface="+mn-cs"/>
        </a:defRPr>
      </a:lvl1pPr>
      <a:lvl2pPr marL="380985" algn="l" defTabSz="380985" rtl="0" eaLnBrk="1" latinLnBrk="0" hangingPunct="1">
        <a:defRPr sz="1500" kern="1200">
          <a:solidFill>
            <a:schemeClr val="tx1"/>
          </a:solidFill>
          <a:latin typeface="+mn-lt"/>
          <a:ea typeface="+mn-ea"/>
          <a:cs typeface="+mn-cs"/>
        </a:defRPr>
      </a:lvl2pPr>
      <a:lvl3pPr marL="761970" algn="l" defTabSz="380985" rtl="0" eaLnBrk="1" latinLnBrk="0" hangingPunct="1">
        <a:defRPr sz="1500" kern="1200">
          <a:solidFill>
            <a:schemeClr val="tx1"/>
          </a:solidFill>
          <a:latin typeface="+mn-lt"/>
          <a:ea typeface="+mn-ea"/>
          <a:cs typeface="+mn-cs"/>
        </a:defRPr>
      </a:lvl3pPr>
      <a:lvl4pPr marL="1142954" algn="l" defTabSz="380985" rtl="0" eaLnBrk="1" latinLnBrk="0" hangingPunct="1">
        <a:defRPr sz="1500" kern="1200">
          <a:solidFill>
            <a:schemeClr val="tx1"/>
          </a:solidFill>
          <a:latin typeface="+mn-lt"/>
          <a:ea typeface="+mn-ea"/>
          <a:cs typeface="+mn-cs"/>
        </a:defRPr>
      </a:lvl4pPr>
      <a:lvl5pPr marL="1523939" algn="l" defTabSz="380985" rtl="0" eaLnBrk="1" latinLnBrk="0" hangingPunct="1">
        <a:defRPr sz="1500" kern="1200">
          <a:solidFill>
            <a:schemeClr val="tx1"/>
          </a:solidFill>
          <a:latin typeface="+mn-lt"/>
          <a:ea typeface="+mn-ea"/>
          <a:cs typeface="+mn-cs"/>
        </a:defRPr>
      </a:lvl5pPr>
      <a:lvl6pPr marL="1904924" algn="l" defTabSz="380985" rtl="0" eaLnBrk="1" latinLnBrk="0" hangingPunct="1">
        <a:defRPr sz="1500" kern="1200">
          <a:solidFill>
            <a:schemeClr val="tx1"/>
          </a:solidFill>
          <a:latin typeface="+mn-lt"/>
          <a:ea typeface="+mn-ea"/>
          <a:cs typeface="+mn-cs"/>
        </a:defRPr>
      </a:lvl6pPr>
      <a:lvl7pPr marL="2285909" algn="l" defTabSz="380985" rtl="0" eaLnBrk="1" latinLnBrk="0" hangingPunct="1">
        <a:defRPr sz="1500" kern="1200">
          <a:solidFill>
            <a:schemeClr val="tx1"/>
          </a:solidFill>
          <a:latin typeface="+mn-lt"/>
          <a:ea typeface="+mn-ea"/>
          <a:cs typeface="+mn-cs"/>
        </a:defRPr>
      </a:lvl7pPr>
      <a:lvl8pPr marL="2666893" algn="l" defTabSz="380985" rtl="0" eaLnBrk="1" latinLnBrk="0" hangingPunct="1">
        <a:defRPr sz="1500" kern="1200">
          <a:solidFill>
            <a:schemeClr val="tx1"/>
          </a:solidFill>
          <a:latin typeface="+mn-lt"/>
          <a:ea typeface="+mn-ea"/>
          <a:cs typeface="+mn-cs"/>
        </a:defRPr>
      </a:lvl8pPr>
      <a:lvl9pPr marL="3047878" algn="l" defTabSz="380985"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kstvak 3"/>
          <p:cNvSpPr txBox="1"/>
          <p:nvPr/>
        </p:nvSpPr>
        <p:spPr>
          <a:xfrm>
            <a:off x="3421520" y="132529"/>
            <a:ext cx="2439280" cy="769441"/>
          </a:xfrm>
          <a:prstGeom prst="rect">
            <a:avLst/>
          </a:prstGeom>
          <a:noFill/>
        </p:spPr>
        <p:txBody>
          <a:bodyPr wrap="square" rtlCol="0">
            <a:spAutoFit/>
          </a:bodyPr>
          <a:lstStyle/>
          <a:p>
            <a:r>
              <a:rPr lang="nl-NL" sz="4400" b="1" dirty="0">
                <a:ln w="3175">
                  <a:solidFill>
                    <a:schemeClr val="tx1"/>
                  </a:solidFill>
                </a:ln>
                <a:solidFill>
                  <a:schemeClr val="bg1"/>
                </a:solidFill>
                <a:effectLst>
                  <a:outerShdw blurRad="38100" dist="38100" dir="2700000" algn="tl">
                    <a:srgbClr val="000000">
                      <a:alpha val="43137"/>
                    </a:srgbClr>
                  </a:outerShdw>
                </a:effectLst>
              </a:rPr>
              <a:t>Welkom!</a:t>
            </a:r>
          </a:p>
        </p:txBody>
      </p:sp>
      <p:pic>
        <p:nvPicPr>
          <p:cNvPr id="3074" name="Picture 2" descr="https://www.evangelisch-college.nl/wp-content/uploads/2018/05/Voorkant-Rondreis-door-de-Bijbel_small.jpg"/>
          <p:cNvPicPr>
            <a:picLocks noChangeAspect="1" noChangeArrowheads="1"/>
          </p:cNvPicPr>
          <p:nvPr/>
        </p:nvPicPr>
        <p:blipFill rotWithShape="1">
          <a:blip r:embed="rId3">
            <a:extLst>
              <a:ext uri="{28A0092B-C50C-407E-A947-70E740481C1C}">
                <a14:useLocalDpi xmlns:a14="http://schemas.microsoft.com/office/drawing/2010/main" val="0"/>
              </a:ext>
            </a:extLst>
          </a:blip>
          <a:srcRect t="8140" b="61597"/>
          <a:stretch/>
        </p:blipFill>
        <p:spPr bwMode="auto">
          <a:xfrm rot="20797249">
            <a:off x="191575" y="936072"/>
            <a:ext cx="3810000" cy="162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20209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jdelijke aanduiding voor inhoud 2"/>
          <p:cNvSpPr txBox="1">
            <a:spLocks/>
          </p:cNvSpPr>
          <p:nvPr/>
        </p:nvSpPr>
        <p:spPr bwMode="auto">
          <a:xfrm>
            <a:off x="352800" y="195049"/>
            <a:ext cx="8402400" cy="3966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380985"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mn-lt"/>
                <a:ea typeface="MS PGothic" panose="020B0600070205080204" pitchFamily="34" charset="-128"/>
                <a:cs typeface="ＭＳ Ｐゴシック" charset="0"/>
              </a:defRPr>
            </a:lvl1pPr>
            <a:lvl2pPr marL="380985" indent="0" algn="ctr" defTabSz="380985" rtl="0" eaLnBrk="0" fontAlgn="base" hangingPunct="0">
              <a:spcBef>
                <a:spcPct val="20000"/>
              </a:spcBef>
              <a:spcAft>
                <a:spcPct val="0"/>
              </a:spcAft>
              <a:buFont typeface="Arial" panose="020B0604020202020204" pitchFamily="34" charset="0"/>
              <a:buNone/>
              <a:defRPr sz="2333" kern="1200">
                <a:solidFill>
                  <a:schemeClr val="tx1">
                    <a:tint val="75000"/>
                  </a:schemeClr>
                </a:solidFill>
                <a:latin typeface="+mn-lt"/>
                <a:ea typeface="MS PGothic" panose="020B0600070205080204" pitchFamily="34" charset="-128"/>
                <a:cs typeface="ＭＳ Ｐゴシック" charset="-128"/>
              </a:defRPr>
            </a:lvl2pPr>
            <a:lvl3pPr marL="761970" indent="0" algn="ctr" defTabSz="380985"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S PGothic" panose="020B0600070205080204" pitchFamily="34" charset="-128"/>
                <a:cs typeface="ＭＳ Ｐゴシック" charset="-128"/>
              </a:defRPr>
            </a:lvl3pPr>
            <a:lvl4pPr marL="1142954"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4pPr>
            <a:lvl5pPr marL="1523939"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5pPr>
            <a:lvl6pPr marL="1904924"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6pPr>
            <a:lvl7pPr marL="2285909"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7pPr>
            <a:lvl8pPr marL="2666893"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8pPr>
            <a:lvl9pPr marL="3047878"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9pPr>
          </a:lstStyle>
          <a:p>
            <a:pPr algn="l"/>
            <a:r>
              <a:rPr lang="nl-NL" sz="3200" b="1" dirty="0">
                <a:ln w="3175">
                  <a:solidFill>
                    <a:schemeClr val="tx1"/>
                  </a:solidFill>
                </a:ln>
                <a:solidFill>
                  <a:schemeClr val="bg1"/>
                </a:solidFill>
                <a:effectLst>
                  <a:outerShdw blurRad="38100" dist="38100" dir="2700000" algn="tl">
                    <a:srgbClr val="000000">
                      <a:alpha val="43137"/>
                    </a:srgbClr>
                  </a:outerShdw>
                </a:effectLst>
              </a:rPr>
              <a:t>1 Een psalm van David, voor de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koorleider</a:t>
            </a:r>
          </a:p>
          <a:p>
            <a:pPr algn="l"/>
            <a:r>
              <a:rPr lang="nl-NL" sz="3200" b="1" dirty="0" smtClean="0">
                <a:ln w="3175">
                  <a:solidFill>
                    <a:schemeClr val="tx1"/>
                  </a:solidFill>
                </a:ln>
                <a:solidFill>
                  <a:schemeClr val="bg1"/>
                </a:solidFill>
                <a:effectLst>
                  <a:outerShdw blurRad="38100" dist="38100" dir="2700000" algn="tl">
                    <a:srgbClr val="000000">
                      <a:alpha val="43137"/>
                    </a:srgbClr>
                  </a:outerShdw>
                </a:effectLst>
              </a:rPr>
              <a:t>2 </a:t>
            </a:r>
            <a:r>
              <a:rPr lang="nl-NL" sz="3200" b="1" dirty="0">
                <a:ln w="3175">
                  <a:solidFill>
                    <a:schemeClr val="tx1"/>
                  </a:solidFill>
                </a:ln>
                <a:solidFill>
                  <a:schemeClr val="bg1"/>
                </a:solidFill>
                <a:effectLst>
                  <a:outerShdw blurRad="38100" dist="38100" dir="2700000" algn="tl">
                    <a:srgbClr val="000000">
                      <a:alpha val="43137"/>
                    </a:srgbClr>
                  </a:outerShdw>
                </a:effectLst>
              </a:rPr>
              <a:t>	De hemel vertelt Gods eer, </a:t>
            </a:r>
          </a:p>
          <a:p>
            <a:pPr algn="l"/>
            <a:r>
              <a:rPr lang="nl-NL" sz="3200" b="1" dirty="0">
                <a:ln w="3175">
                  <a:solidFill>
                    <a:schemeClr val="tx1"/>
                  </a:solidFill>
                </a:ln>
                <a:solidFill>
                  <a:schemeClr val="bg1"/>
                </a:solidFill>
                <a:effectLst>
                  <a:outerShdw blurRad="38100" dist="38100" dir="2700000" algn="tl">
                    <a:srgbClr val="000000">
                      <a:alpha val="43137"/>
                    </a:srgbClr>
                  </a:outerShdw>
                </a:effectLst>
              </a:rPr>
              <a:t>het gewelf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verkondigt </a:t>
            </a:r>
            <a:r>
              <a:rPr lang="nl-NL" sz="3200" b="1" dirty="0">
                <a:ln w="3175">
                  <a:solidFill>
                    <a:schemeClr val="tx1"/>
                  </a:solidFill>
                </a:ln>
                <a:solidFill>
                  <a:schemeClr val="bg1"/>
                </a:solidFill>
                <a:effectLst>
                  <a:outerShdw blurRad="38100" dist="38100" dir="2700000" algn="tl">
                    <a:srgbClr val="000000">
                      <a:alpha val="43137"/>
                    </a:srgbClr>
                  </a:outerShdw>
                </a:effectLst>
              </a:rPr>
              <a:t>het werk van Zijn handen.</a:t>
            </a:r>
          </a:p>
          <a:p>
            <a:pPr algn="l"/>
            <a:endParaRPr lang="nl-NL" sz="3000" b="1" dirty="0" smtClean="0">
              <a:solidFill>
                <a:schemeClr val="bg1"/>
              </a:solidFill>
              <a:effectLst>
                <a:outerShdw blurRad="38100" dist="38100" dir="2700000" algn="tl">
                  <a:srgbClr val="000000">
                    <a:alpha val="43137"/>
                  </a:srgbClr>
                </a:outerShdw>
              </a:effectLst>
            </a:endParaRPr>
          </a:p>
          <a:p>
            <a:endParaRPr lang="nl-NL" dirty="0" smtClean="0"/>
          </a:p>
          <a:p>
            <a:endParaRPr lang="nl-NL" dirty="0" smtClean="0"/>
          </a:p>
          <a:p>
            <a:endParaRPr lang="nl-NL" dirty="0"/>
          </a:p>
        </p:txBody>
      </p:sp>
      <p:sp>
        <p:nvSpPr>
          <p:cNvPr id="4" name="Tekstvak 4"/>
          <p:cNvSpPr txBox="1">
            <a:spLocks noChangeArrowheads="1"/>
          </p:cNvSpPr>
          <p:nvPr/>
        </p:nvSpPr>
        <p:spPr bwMode="auto">
          <a:xfrm>
            <a:off x="6572381" y="5083176"/>
            <a:ext cx="2270125" cy="451342"/>
          </a:xfrm>
          <a:prstGeom prst="rect">
            <a:avLst/>
          </a:prstGeom>
          <a:solidFill>
            <a:schemeClr val="bg1"/>
          </a:solidFill>
          <a:ln w="38100">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smtClean="0">
                <a:solidFill>
                  <a:srgbClr val="000000"/>
                </a:solidFill>
              </a:rPr>
              <a:t>Psalm 19</a:t>
            </a:r>
          </a:p>
        </p:txBody>
      </p:sp>
    </p:spTree>
    <p:extLst>
      <p:ext uri="{BB962C8B-B14F-4D97-AF65-F5344CB8AC3E}">
        <p14:creationId xmlns:p14="http://schemas.microsoft.com/office/powerpoint/2010/main" val="150555514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el 1"/>
          <p:cNvSpPr txBox="1">
            <a:spLocks/>
          </p:cNvSpPr>
          <p:nvPr/>
        </p:nvSpPr>
        <p:spPr bwMode="auto">
          <a:xfrm>
            <a:off x="318600" y="0"/>
            <a:ext cx="8179199" cy="113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380985" rtl="0" eaLnBrk="0" fontAlgn="base" hangingPunct="0">
              <a:spcBef>
                <a:spcPct val="0"/>
              </a:spcBef>
              <a:spcAft>
                <a:spcPct val="0"/>
              </a:spcAft>
              <a:defRPr sz="3667" kern="1200">
                <a:solidFill>
                  <a:schemeClr val="tx1"/>
                </a:solidFill>
                <a:latin typeface="+mj-lt"/>
                <a:ea typeface="MS PGothic" panose="020B0600070205080204" pitchFamily="34" charset="-128"/>
                <a:cs typeface="ＭＳ Ｐゴシック" charset="0"/>
              </a:defRPr>
            </a:lvl1pPr>
            <a:lvl2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2pPr>
            <a:lvl3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3pPr>
            <a:lvl4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4pPr>
            <a:lvl5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5pPr>
            <a:lvl6pPr marL="380985"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6pPr>
            <a:lvl7pPr marL="761970"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7pPr>
            <a:lvl8pPr marL="1142954"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8pPr>
            <a:lvl9pPr marL="1523939"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9pPr>
          </a:lstStyle>
          <a:p>
            <a:pPr algn="l"/>
            <a:r>
              <a:rPr lang="nl-NL" sz="4000" b="1" dirty="0" smtClean="0">
                <a:ln w="3175">
                  <a:solidFill>
                    <a:prstClr val="black"/>
                  </a:solidFill>
                </a:ln>
                <a:solidFill>
                  <a:prstClr val="white"/>
                </a:solidFill>
                <a:effectLst>
                  <a:outerShdw blurRad="38100" dist="38100" dir="2700000" algn="tl">
                    <a:srgbClr val="000000">
                      <a:alpha val="43137"/>
                    </a:srgbClr>
                  </a:outerShdw>
                </a:effectLst>
              </a:rPr>
              <a:t>Spreuken</a:t>
            </a:r>
            <a:endParaRPr lang="nl-NL" sz="4000" b="1" dirty="0">
              <a:ln w="3175">
                <a:solidFill>
                  <a:prstClr val="black"/>
                </a:solidFill>
              </a:ln>
              <a:solidFill>
                <a:prstClr val="white"/>
              </a:solidFill>
              <a:effectLst>
                <a:outerShdw blurRad="38100" dist="38100" dir="2700000" algn="tl">
                  <a:srgbClr val="000000">
                    <a:alpha val="43137"/>
                  </a:srgbClr>
                </a:outerShdw>
              </a:effectLst>
            </a:endParaRPr>
          </a:p>
        </p:txBody>
      </p:sp>
      <p:sp>
        <p:nvSpPr>
          <p:cNvPr id="2" name="Tekstvak 1"/>
          <p:cNvSpPr txBox="1"/>
          <p:nvPr/>
        </p:nvSpPr>
        <p:spPr>
          <a:xfrm>
            <a:off x="388800" y="1136198"/>
            <a:ext cx="8453706" cy="3046988"/>
          </a:xfrm>
          <a:prstGeom prst="rect">
            <a:avLst/>
          </a:prstGeom>
          <a:noFill/>
        </p:spPr>
        <p:txBody>
          <a:bodyPr wrap="square" rtlCol="0">
            <a:spAutoFit/>
          </a:bodyPr>
          <a:lstStyle/>
          <a:p>
            <a:r>
              <a:rPr lang="nl-NL" sz="3200" b="1" dirty="0" smtClean="0">
                <a:ln w="3175">
                  <a:solidFill>
                    <a:schemeClr val="tx1"/>
                  </a:solidFill>
                </a:ln>
                <a:solidFill>
                  <a:schemeClr val="bg1"/>
                </a:solidFill>
                <a:effectLst>
                  <a:outerShdw blurRad="38100" dist="38100" dir="2700000" algn="tl">
                    <a:srgbClr val="000000">
                      <a:alpha val="43137"/>
                    </a:srgbClr>
                  </a:outerShdw>
                </a:effectLst>
              </a:rPr>
              <a:t>Fundament</a:t>
            </a:r>
            <a:r>
              <a:rPr lang="nl-NL" sz="3200" b="1" dirty="0">
                <a:ln w="3175">
                  <a:solidFill>
                    <a:schemeClr val="tx1"/>
                  </a:solidFill>
                </a:ln>
                <a:solidFill>
                  <a:schemeClr val="bg1"/>
                </a:solidFill>
                <a:effectLst>
                  <a:outerShdw blurRad="38100" dist="38100" dir="2700000" algn="tl">
                    <a:srgbClr val="000000">
                      <a:alpha val="43137"/>
                    </a:srgbClr>
                  </a:outerShdw>
                </a:effectLst>
              </a:rPr>
              <a:t>: </a:t>
            </a:r>
            <a:endParaRPr lang="nl-NL" sz="3200" b="1" dirty="0" smtClean="0">
              <a:ln w="3175">
                <a:solidFill>
                  <a:schemeClr val="tx1"/>
                </a:solidFill>
              </a:ln>
              <a:solidFill>
                <a:schemeClr val="bg1"/>
              </a:solidFill>
              <a:effectLst>
                <a:outerShdw blurRad="38100" dist="38100" dir="2700000" algn="tl">
                  <a:srgbClr val="000000">
                    <a:alpha val="43137"/>
                  </a:srgbClr>
                </a:outerShdw>
              </a:effectLst>
            </a:endParaRPr>
          </a:p>
          <a:p>
            <a:endParaRPr lang="nl-NL" sz="3200" b="1" dirty="0">
              <a:ln w="3175">
                <a:solidFill>
                  <a:schemeClr val="tx1"/>
                </a:solidFill>
              </a:ln>
              <a:solidFill>
                <a:schemeClr val="bg1"/>
              </a:solidFill>
              <a:effectLst>
                <a:outerShdw blurRad="38100" dist="38100" dir="2700000" algn="tl">
                  <a:srgbClr val="000000">
                    <a:alpha val="43137"/>
                  </a:srgbClr>
                </a:outerShdw>
              </a:effectLst>
            </a:endParaRPr>
          </a:p>
          <a:p>
            <a:r>
              <a:rPr lang="nl-NL" sz="3200" b="1" dirty="0" smtClean="0">
                <a:ln w="3175">
                  <a:solidFill>
                    <a:schemeClr val="tx1"/>
                  </a:solidFill>
                </a:ln>
                <a:solidFill>
                  <a:schemeClr val="bg1"/>
                </a:solidFill>
                <a:effectLst>
                  <a:outerShdw blurRad="38100" dist="38100" dir="2700000" algn="tl">
                    <a:srgbClr val="000000">
                      <a:alpha val="43137"/>
                    </a:srgbClr>
                  </a:outerShdw>
                </a:effectLst>
              </a:rPr>
              <a:t>De </a:t>
            </a:r>
            <a:r>
              <a:rPr lang="nl-NL" sz="3200" b="1" dirty="0">
                <a:ln w="3175">
                  <a:solidFill>
                    <a:schemeClr val="tx1"/>
                  </a:solidFill>
                </a:ln>
                <a:solidFill>
                  <a:schemeClr val="bg1"/>
                </a:solidFill>
                <a:effectLst>
                  <a:outerShdw blurRad="38100" dist="38100" dir="2700000" algn="tl">
                    <a:srgbClr val="000000">
                      <a:alpha val="43137"/>
                    </a:srgbClr>
                  </a:outerShdw>
                </a:effectLst>
              </a:rPr>
              <a:t>vreze des HEEREN is het beginsel van de kennis, dwazen verachten wijsheid en vermaning.</a:t>
            </a:r>
          </a:p>
          <a:p>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4" name="Tekstvak 3"/>
          <p:cNvSpPr txBox="1">
            <a:spLocks noChangeArrowheads="1"/>
          </p:cNvSpPr>
          <p:nvPr/>
        </p:nvSpPr>
        <p:spPr bwMode="auto">
          <a:xfrm>
            <a:off x="7221600" y="5083176"/>
            <a:ext cx="1620906" cy="451342"/>
          </a:xfrm>
          <a:prstGeom prst="rect">
            <a:avLst/>
          </a:prstGeom>
          <a:solidFill>
            <a:schemeClr val="bg1"/>
          </a:solidFill>
          <a:ln w="38100">
            <a:solidFill>
              <a:schemeClr val="tx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smtClean="0">
                <a:solidFill>
                  <a:srgbClr val="000000"/>
                </a:solidFill>
              </a:rPr>
              <a:t>Spr. 1:7 </a:t>
            </a:r>
          </a:p>
        </p:txBody>
      </p:sp>
    </p:spTree>
    <p:extLst>
      <p:ext uri="{BB962C8B-B14F-4D97-AF65-F5344CB8AC3E}">
        <p14:creationId xmlns:p14="http://schemas.microsoft.com/office/powerpoint/2010/main" val="221786305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el 1"/>
          <p:cNvSpPr txBox="1">
            <a:spLocks/>
          </p:cNvSpPr>
          <p:nvPr/>
        </p:nvSpPr>
        <p:spPr bwMode="auto">
          <a:xfrm>
            <a:off x="318600" y="0"/>
            <a:ext cx="8179199" cy="113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380985" rtl="0" eaLnBrk="0" fontAlgn="base" hangingPunct="0">
              <a:spcBef>
                <a:spcPct val="0"/>
              </a:spcBef>
              <a:spcAft>
                <a:spcPct val="0"/>
              </a:spcAft>
              <a:defRPr sz="3667" kern="1200">
                <a:solidFill>
                  <a:schemeClr val="tx1"/>
                </a:solidFill>
                <a:latin typeface="+mj-lt"/>
                <a:ea typeface="MS PGothic" panose="020B0600070205080204" pitchFamily="34" charset="-128"/>
                <a:cs typeface="ＭＳ Ｐゴシック" charset="0"/>
              </a:defRPr>
            </a:lvl1pPr>
            <a:lvl2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2pPr>
            <a:lvl3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3pPr>
            <a:lvl4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4pPr>
            <a:lvl5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5pPr>
            <a:lvl6pPr marL="380985"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6pPr>
            <a:lvl7pPr marL="761970"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7pPr>
            <a:lvl8pPr marL="1142954"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8pPr>
            <a:lvl9pPr marL="1523939"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9pPr>
          </a:lstStyle>
          <a:p>
            <a:pPr algn="l"/>
            <a:r>
              <a:rPr lang="nl-NL" sz="4000" b="1" dirty="0" smtClean="0">
                <a:ln w="3175">
                  <a:solidFill>
                    <a:prstClr val="black"/>
                  </a:solidFill>
                </a:ln>
                <a:solidFill>
                  <a:prstClr val="white"/>
                </a:solidFill>
                <a:effectLst>
                  <a:outerShdw blurRad="38100" dist="38100" dir="2700000" algn="tl">
                    <a:srgbClr val="000000">
                      <a:alpha val="43137"/>
                    </a:srgbClr>
                  </a:outerShdw>
                </a:effectLst>
              </a:rPr>
              <a:t>Spreuken</a:t>
            </a:r>
            <a:endParaRPr lang="nl-NL" sz="4000" b="1" dirty="0">
              <a:ln w="3175">
                <a:solidFill>
                  <a:prstClr val="black"/>
                </a:solidFill>
              </a:ln>
              <a:solidFill>
                <a:prstClr val="white"/>
              </a:solidFill>
              <a:effectLst>
                <a:outerShdw blurRad="38100" dist="38100" dir="2700000" algn="tl">
                  <a:srgbClr val="000000">
                    <a:alpha val="43137"/>
                  </a:srgbClr>
                </a:outerShdw>
              </a:effectLst>
            </a:endParaRPr>
          </a:p>
        </p:txBody>
      </p:sp>
      <p:sp>
        <p:nvSpPr>
          <p:cNvPr id="2" name="Tekstvak 1"/>
          <p:cNvSpPr txBox="1"/>
          <p:nvPr/>
        </p:nvSpPr>
        <p:spPr>
          <a:xfrm>
            <a:off x="388800" y="1136198"/>
            <a:ext cx="8575200" cy="3539430"/>
          </a:xfrm>
          <a:prstGeom prst="rect">
            <a:avLst/>
          </a:prstGeom>
          <a:noFill/>
        </p:spPr>
        <p:txBody>
          <a:bodyPr wrap="square" rtlCol="0">
            <a:spAutoFit/>
          </a:bodyPr>
          <a:lstStyle/>
          <a:p>
            <a:r>
              <a:rPr lang="nl-NL" sz="3200" b="1" dirty="0">
                <a:ln w="3175">
                  <a:solidFill>
                    <a:schemeClr val="tx1"/>
                  </a:solidFill>
                </a:ln>
                <a:solidFill>
                  <a:schemeClr val="bg1"/>
                </a:solidFill>
                <a:effectLst>
                  <a:outerShdw blurRad="38100" dist="38100" dir="2700000" algn="tl">
                    <a:srgbClr val="000000">
                      <a:alpha val="43137"/>
                    </a:srgbClr>
                  </a:outerShdw>
                </a:effectLst>
              </a:rPr>
              <a:t>Inleiding (1:1-7) </a:t>
            </a:r>
          </a:p>
          <a:p>
            <a:r>
              <a:rPr lang="nl-NL" sz="3200" b="1" dirty="0" smtClean="0">
                <a:ln w="3175">
                  <a:solidFill>
                    <a:schemeClr val="tx1"/>
                  </a:solidFill>
                </a:ln>
                <a:solidFill>
                  <a:schemeClr val="bg1"/>
                </a:solidFill>
                <a:effectLst>
                  <a:outerShdw blurRad="38100" dist="38100" dir="2700000" algn="tl">
                    <a:srgbClr val="000000">
                      <a:alpha val="43137"/>
                    </a:srgbClr>
                  </a:outerShdw>
                </a:effectLst>
              </a:rPr>
              <a:t>- Uiteenzetting </a:t>
            </a:r>
            <a:r>
              <a:rPr lang="nl-NL" sz="3200" b="1" dirty="0">
                <a:ln w="3175">
                  <a:solidFill>
                    <a:schemeClr val="tx1"/>
                  </a:solidFill>
                </a:ln>
                <a:solidFill>
                  <a:schemeClr val="bg1"/>
                </a:solidFill>
                <a:effectLst>
                  <a:outerShdw blurRad="38100" dist="38100" dir="2700000" algn="tl">
                    <a:srgbClr val="000000">
                      <a:alpha val="43137"/>
                    </a:srgbClr>
                  </a:outerShdw>
                </a:effectLst>
              </a:rPr>
              <a:t>over Wijsheid (1:8-9:18) </a:t>
            </a:r>
          </a:p>
          <a:p>
            <a:r>
              <a:rPr lang="nl-NL" sz="3200" b="1" dirty="0">
                <a:ln w="3175">
                  <a:solidFill>
                    <a:schemeClr val="tx1"/>
                  </a:solidFill>
                </a:ln>
                <a:solidFill>
                  <a:schemeClr val="bg1"/>
                </a:solidFill>
                <a:effectLst>
                  <a:outerShdw blurRad="38100" dist="38100" dir="2700000" algn="tl">
                    <a:srgbClr val="000000">
                      <a:alpha val="43137"/>
                    </a:srgbClr>
                  </a:outerShdw>
                </a:effectLst>
              </a:rPr>
              <a:t>-</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 </a:t>
            </a:r>
            <a:r>
              <a:rPr lang="nl-NL" sz="3200" b="1" dirty="0">
                <a:ln w="3175">
                  <a:solidFill>
                    <a:schemeClr val="tx1"/>
                  </a:solidFill>
                </a:ln>
                <a:solidFill>
                  <a:schemeClr val="bg1"/>
                </a:solidFill>
                <a:effectLst>
                  <a:outerShdw blurRad="38100" dist="38100" dir="2700000" algn="tl">
                    <a:srgbClr val="000000">
                      <a:alpha val="43137"/>
                    </a:srgbClr>
                  </a:outerShdw>
                </a:effectLst>
              </a:rPr>
              <a:t>Spreuken van Salomo (10:1-22:16; 25:1-29:27) </a:t>
            </a:r>
          </a:p>
          <a:p>
            <a:r>
              <a:rPr lang="nl-NL" sz="3200" b="1" dirty="0">
                <a:ln w="3175">
                  <a:solidFill>
                    <a:schemeClr val="tx1"/>
                  </a:solidFill>
                </a:ln>
                <a:solidFill>
                  <a:schemeClr val="bg1"/>
                </a:solidFill>
                <a:effectLst>
                  <a:outerShdw blurRad="38100" dist="38100" dir="2700000" algn="tl">
                    <a:srgbClr val="000000">
                      <a:alpha val="43137"/>
                    </a:srgbClr>
                  </a:outerShdw>
                </a:effectLst>
              </a:rPr>
              <a:t>-</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 </a:t>
            </a:r>
            <a:r>
              <a:rPr lang="nl-NL" sz="3200" b="1" dirty="0">
                <a:ln w="3175">
                  <a:solidFill>
                    <a:schemeClr val="tx1"/>
                  </a:solidFill>
                </a:ln>
                <a:solidFill>
                  <a:schemeClr val="bg1"/>
                </a:solidFill>
                <a:effectLst>
                  <a:outerShdw blurRad="38100" dist="38100" dir="2700000" algn="tl">
                    <a:srgbClr val="000000">
                      <a:alpha val="43137"/>
                    </a:srgbClr>
                  </a:outerShdw>
                </a:effectLst>
              </a:rPr>
              <a:t>Uitspraken van de Wijzen (22:17-24:34) </a:t>
            </a:r>
          </a:p>
          <a:p>
            <a:r>
              <a:rPr lang="nl-NL" sz="3200" b="1" dirty="0">
                <a:ln w="3175">
                  <a:solidFill>
                    <a:schemeClr val="tx1"/>
                  </a:solidFill>
                </a:ln>
                <a:solidFill>
                  <a:schemeClr val="bg1"/>
                </a:solidFill>
                <a:effectLst>
                  <a:outerShdw blurRad="38100" dist="38100" dir="2700000" algn="tl">
                    <a:srgbClr val="000000">
                      <a:alpha val="43137"/>
                    </a:srgbClr>
                  </a:outerShdw>
                </a:effectLst>
              </a:rPr>
              <a:t>-</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 </a:t>
            </a:r>
            <a:r>
              <a:rPr lang="nl-NL" sz="3200" b="1" dirty="0">
                <a:ln w="3175">
                  <a:solidFill>
                    <a:schemeClr val="tx1"/>
                  </a:solidFill>
                </a:ln>
                <a:solidFill>
                  <a:schemeClr val="bg1"/>
                </a:solidFill>
                <a:effectLst>
                  <a:outerShdw blurRad="38100" dist="38100" dir="2700000" algn="tl">
                    <a:srgbClr val="000000">
                      <a:alpha val="43137"/>
                    </a:srgbClr>
                  </a:outerShdw>
                </a:effectLst>
              </a:rPr>
              <a:t>Uitspraken van </a:t>
            </a:r>
            <a:r>
              <a:rPr lang="nl-NL" sz="3200" b="1" dirty="0" err="1">
                <a:ln w="3175">
                  <a:solidFill>
                    <a:schemeClr val="tx1"/>
                  </a:solidFill>
                </a:ln>
                <a:solidFill>
                  <a:schemeClr val="bg1"/>
                </a:solidFill>
                <a:effectLst>
                  <a:outerShdw blurRad="38100" dist="38100" dir="2700000" algn="tl">
                    <a:srgbClr val="000000">
                      <a:alpha val="43137"/>
                    </a:srgbClr>
                  </a:outerShdw>
                </a:effectLst>
              </a:rPr>
              <a:t>Agur</a:t>
            </a:r>
            <a:r>
              <a:rPr lang="nl-NL" sz="3200" b="1" dirty="0">
                <a:ln w="3175">
                  <a:solidFill>
                    <a:schemeClr val="tx1"/>
                  </a:solidFill>
                </a:ln>
                <a:solidFill>
                  <a:schemeClr val="bg1"/>
                </a:solidFill>
                <a:effectLst>
                  <a:outerShdw blurRad="38100" dist="38100" dir="2700000" algn="tl">
                    <a:srgbClr val="000000">
                      <a:alpha val="43137"/>
                    </a:srgbClr>
                  </a:outerShdw>
                </a:effectLst>
              </a:rPr>
              <a:t> (30) </a:t>
            </a:r>
          </a:p>
          <a:p>
            <a:r>
              <a:rPr lang="nl-NL" sz="3200" b="1" dirty="0">
                <a:ln w="3175">
                  <a:solidFill>
                    <a:schemeClr val="tx1"/>
                  </a:solidFill>
                </a:ln>
                <a:solidFill>
                  <a:schemeClr val="bg1"/>
                </a:solidFill>
                <a:effectLst>
                  <a:outerShdw blurRad="38100" dist="38100" dir="2700000" algn="tl">
                    <a:srgbClr val="000000">
                      <a:alpha val="43137"/>
                    </a:srgbClr>
                  </a:outerShdw>
                </a:effectLst>
              </a:rPr>
              <a:t>-</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 </a:t>
            </a:r>
            <a:r>
              <a:rPr lang="nl-NL" sz="3200" b="1" dirty="0">
                <a:ln w="3175">
                  <a:solidFill>
                    <a:schemeClr val="tx1"/>
                  </a:solidFill>
                </a:ln>
                <a:solidFill>
                  <a:schemeClr val="bg1"/>
                </a:solidFill>
                <a:effectLst>
                  <a:outerShdw blurRad="38100" dist="38100" dir="2700000" algn="tl">
                    <a:srgbClr val="000000">
                      <a:alpha val="43137"/>
                    </a:srgbClr>
                  </a:outerShdw>
                </a:effectLst>
              </a:rPr>
              <a:t>Uitspraken van koning </a:t>
            </a:r>
            <a:r>
              <a:rPr lang="nl-NL" sz="3200" b="1" dirty="0" err="1">
                <a:ln w="3175">
                  <a:solidFill>
                    <a:schemeClr val="tx1"/>
                  </a:solidFill>
                </a:ln>
                <a:solidFill>
                  <a:schemeClr val="bg1"/>
                </a:solidFill>
                <a:effectLst>
                  <a:outerShdw blurRad="38100" dist="38100" dir="2700000" algn="tl">
                    <a:srgbClr val="000000">
                      <a:alpha val="43137"/>
                    </a:srgbClr>
                  </a:outerShdw>
                </a:effectLst>
              </a:rPr>
              <a:t>Lemuël</a:t>
            </a:r>
            <a:r>
              <a:rPr lang="nl-NL" sz="3200" b="1" dirty="0">
                <a:ln w="3175">
                  <a:solidFill>
                    <a:schemeClr val="tx1"/>
                  </a:solidFill>
                </a:ln>
                <a:solidFill>
                  <a:schemeClr val="bg1"/>
                </a:solidFill>
                <a:effectLst>
                  <a:outerShdw blurRad="38100" dist="38100" dir="2700000" algn="tl">
                    <a:srgbClr val="000000">
                      <a:alpha val="43137"/>
                    </a:srgbClr>
                  </a:outerShdw>
                </a:effectLst>
              </a:rPr>
              <a:t> (31:1-9) </a:t>
            </a:r>
          </a:p>
          <a:p>
            <a:r>
              <a:rPr lang="nl-NL" sz="3200" b="1" dirty="0">
                <a:ln w="3175">
                  <a:solidFill>
                    <a:schemeClr val="tx1"/>
                  </a:solidFill>
                </a:ln>
                <a:solidFill>
                  <a:schemeClr val="bg1"/>
                </a:solidFill>
                <a:effectLst>
                  <a:outerShdw blurRad="38100" dist="38100" dir="2700000" algn="tl">
                    <a:srgbClr val="000000">
                      <a:alpha val="43137"/>
                    </a:srgbClr>
                  </a:outerShdw>
                </a:effectLst>
              </a:rPr>
              <a:t>-</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 </a:t>
            </a:r>
            <a:r>
              <a:rPr lang="nl-NL" sz="3200" b="1" dirty="0">
                <a:ln w="3175">
                  <a:solidFill>
                    <a:schemeClr val="tx1"/>
                  </a:solidFill>
                </a:ln>
                <a:solidFill>
                  <a:schemeClr val="bg1"/>
                </a:solidFill>
                <a:effectLst>
                  <a:outerShdw blurRad="38100" dist="38100" dir="2700000" algn="tl">
                    <a:srgbClr val="000000">
                      <a:alpha val="43137"/>
                    </a:srgbClr>
                  </a:outerShdw>
                </a:effectLst>
              </a:rPr>
              <a:t>Loflied op de deugdzame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vrouw </a:t>
            </a:r>
            <a:r>
              <a:rPr lang="nl-NL" sz="3200" b="1" dirty="0">
                <a:ln w="3175">
                  <a:solidFill>
                    <a:schemeClr val="tx1"/>
                  </a:solidFill>
                </a:ln>
                <a:solidFill>
                  <a:schemeClr val="bg1"/>
                </a:solidFill>
                <a:effectLst>
                  <a:outerShdw blurRad="38100" dist="38100" dir="2700000" algn="tl">
                    <a:srgbClr val="000000">
                      <a:alpha val="43137"/>
                    </a:srgbClr>
                  </a:outerShdw>
                </a:effectLst>
              </a:rPr>
              <a:t>(31:10-31</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a:t>
            </a:r>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7005838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el 1"/>
          <p:cNvSpPr txBox="1">
            <a:spLocks/>
          </p:cNvSpPr>
          <p:nvPr/>
        </p:nvSpPr>
        <p:spPr bwMode="auto">
          <a:xfrm>
            <a:off x="318600" y="0"/>
            <a:ext cx="8179199" cy="113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380985" rtl="0" eaLnBrk="0" fontAlgn="base" hangingPunct="0">
              <a:spcBef>
                <a:spcPct val="0"/>
              </a:spcBef>
              <a:spcAft>
                <a:spcPct val="0"/>
              </a:spcAft>
              <a:defRPr sz="3667" kern="1200">
                <a:solidFill>
                  <a:schemeClr val="tx1"/>
                </a:solidFill>
                <a:latin typeface="+mj-lt"/>
                <a:ea typeface="MS PGothic" panose="020B0600070205080204" pitchFamily="34" charset="-128"/>
                <a:cs typeface="ＭＳ Ｐゴシック" charset="0"/>
              </a:defRPr>
            </a:lvl1pPr>
            <a:lvl2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2pPr>
            <a:lvl3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3pPr>
            <a:lvl4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4pPr>
            <a:lvl5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5pPr>
            <a:lvl6pPr marL="380985"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6pPr>
            <a:lvl7pPr marL="761970"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7pPr>
            <a:lvl8pPr marL="1142954"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8pPr>
            <a:lvl9pPr marL="1523939"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9pPr>
          </a:lstStyle>
          <a:p>
            <a:pPr algn="l"/>
            <a:r>
              <a:rPr lang="nl-NL" sz="4000" b="1" dirty="0" smtClean="0">
                <a:ln w="3175">
                  <a:solidFill>
                    <a:prstClr val="black"/>
                  </a:solidFill>
                </a:ln>
                <a:solidFill>
                  <a:prstClr val="white"/>
                </a:solidFill>
                <a:effectLst>
                  <a:outerShdw blurRad="38100" dist="38100" dir="2700000" algn="tl">
                    <a:srgbClr val="000000">
                      <a:alpha val="43137"/>
                    </a:srgbClr>
                  </a:outerShdw>
                </a:effectLst>
              </a:rPr>
              <a:t>Prediker</a:t>
            </a:r>
            <a:endParaRPr lang="nl-NL" sz="4000" b="1" dirty="0">
              <a:ln w="3175">
                <a:solidFill>
                  <a:prstClr val="black"/>
                </a:solidFill>
              </a:ln>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3196074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el 1"/>
          <p:cNvSpPr txBox="1">
            <a:spLocks/>
          </p:cNvSpPr>
          <p:nvPr/>
        </p:nvSpPr>
        <p:spPr bwMode="auto">
          <a:xfrm>
            <a:off x="318600" y="0"/>
            <a:ext cx="8179199" cy="113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380985" rtl="0" eaLnBrk="0" fontAlgn="base" hangingPunct="0">
              <a:spcBef>
                <a:spcPct val="0"/>
              </a:spcBef>
              <a:spcAft>
                <a:spcPct val="0"/>
              </a:spcAft>
              <a:defRPr sz="3667" kern="1200">
                <a:solidFill>
                  <a:schemeClr val="tx1"/>
                </a:solidFill>
                <a:latin typeface="+mj-lt"/>
                <a:ea typeface="MS PGothic" panose="020B0600070205080204" pitchFamily="34" charset="-128"/>
                <a:cs typeface="ＭＳ Ｐゴシック" charset="0"/>
              </a:defRPr>
            </a:lvl1pPr>
            <a:lvl2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2pPr>
            <a:lvl3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3pPr>
            <a:lvl4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4pPr>
            <a:lvl5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5pPr>
            <a:lvl6pPr marL="380985"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6pPr>
            <a:lvl7pPr marL="761970"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7pPr>
            <a:lvl8pPr marL="1142954"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8pPr>
            <a:lvl9pPr marL="1523939"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9pPr>
          </a:lstStyle>
          <a:p>
            <a:pPr algn="l"/>
            <a:r>
              <a:rPr lang="nl-NL" sz="4000" b="1" dirty="0" smtClean="0">
                <a:ln w="3175">
                  <a:solidFill>
                    <a:prstClr val="black"/>
                  </a:solidFill>
                </a:ln>
                <a:solidFill>
                  <a:prstClr val="white"/>
                </a:solidFill>
                <a:effectLst>
                  <a:outerShdw blurRad="38100" dist="38100" dir="2700000" algn="tl">
                    <a:srgbClr val="000000">
                      <a:alpha val="43137"/>
                    </a:srgbClr>
                  </a:outerShdw>
                </a:effectLst>
              </a:rPr>
              <a:t>Prediker</a:t>
            </a:r>
            <a:endParaRPr lang="nl-NL" sz="4000" b="1" dirty="0">
              <a:ln w="3175">
                <a:solidFill>
                  <a:prstClr val="black"/>
                </a:solidFill>
              </a:ln>
              <a:solidFill>
                <a:prstClr val="white"/>
              </a:solidFill>
              <a:effectLst>
                <a:outerShdw blurRad="38100" dist="38100" dir="2700000" algn="tl">
                  <a:srgbClr val="000000">
                    <a:alpha val="43137"/>
                  </a:srgbClr>
                </a:outerShdw>
              </a:effectLst>
            </a:endParaRPr>
          </a:p>
        </p:txBody>
      </p:sp>
      <p:sp>
        <p:nvSpPr>
          <p:cNvPr id="2" name="Tekstvak 1"/>
          <p:cNvSpPr txBox="1"/>
          <p:nvPr/>
        </p:nvSpPr>
        <p:spPr>
          <a:xfrm>
            <a:off x="439200" y="1049798"/>
            <a:ext cx="8575200" cy="1077218"/>
          </a:xfrm>
          <a:prstGeom prst="rect">
            <a:avLst/>
          </a:prstGeom>
          <a:noFill/>
        </p:spPr>
        <p:txBody>
          <a:bodyPr wrap="square" rtlCol="0">
            <a:spAutoFit/>
          </a:bodyPr>
          <a:lstStyle/>
          <a:p>
            <a:r>
              <a:rPr lang="nl-NL" sz="2000" b="1" dirty="0" smtClean="0">
                <a:ln w="3175">
                  <a:solidFill>
                    <a:schemeClr val="tx1"/>
                  </a:solidFill>
                </a:ln>
                <a:solidFill>
                  <a:schemeClr val="bg1"/>
                </a:solidFill>
                <a:effectLst>
                  <a:outerShdw blurRad="38100" dist="38100" dir="2700000" algn="tl">
                    <a:srgbClr val="000000">
                      <a:alpha val="43137"/>
                    </a:srgbClr>
                  </a:outerShdw>
                </a:effectLst>
              </a:rPr>
              <a:t>1</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 </a:t>
            </a:r>
            <a:r>
              <a:rPr lang="nl-NL" sz="3200" b="1" dirty="0">
                <a:ln w="3175">
                  <a:solidFill>
                    <a:schemeClr val="tx1"/>
                  </a:solidFill>
                </a:ln>
                <a:solidFill>
                  <a:schemeClr val="bg1"/>
                </a:solidFill>
                <a:effectLst>
                  <a:outerShdw blurRad="38100" dist="38100" dir="2700000" algn="tl">
                    <a:srgbClr val="000000">
                      <a:alpha val="43137"/>
                    </a:srgbClr>
                  </a:outerShdw>
                </a:effectLst>
              </a:rPr>
              <a:t>De woorden van Prediker, de zoon van David, koning in Jeruzalem</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a:t>
            </a:r>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4" name="Tekstvak 3"/>
          <p:cNvSpPr txBox="1">
            <a:spLocks noChangeArrowheads="1"/>
          </p:cNvSpPr>
          <p:nvPr/>
        </p:nvSpPr>
        <p:spPr bwMode="auto">
          <a:xfrm>
            <a:off x="6364800" y="5083176"/>
            <a:ext cx="2477706" cy="451342"/>
          </a:xfrm>
          <a:prstGeom prst="rect">
            <a:avLst/>
          </a:prstGeom>
          <a:solidFill>
            <a:schemeClr val="bg1"/>
          </a:solidFill>
          <a:ln w="38100">
            <a:solidFill>
              <a:schemeClr val="tx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smtClean="0">
                <a:solidFill>
                  <a:srgbClr val="000000"/>
                </a:solidFill>
              </a:rPr>
              <a:t>Pred. 1:1</a:t>
            </a:r>
          </a:p>
        </p:txBody>
      </p:sp>
    </p:spTree>
    <p:extLst>
      <p:ext uri="{BB962C8B-B14F-4D97-AF65-F5344CB8AC3E}">
        <p14:creationId xmlns:p14="http://schemas.microsoft.com/office/powerpoint/2010/main" val="4200375883"/>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el 1"/>
          <p:cNvSpPr txBox="1">
            <a:spLocks/>
          </p:cNvSpPr>
          <p:nvPr/>
        </p:nvSpPr>
        <p:spPr bwMode="auto">
          <a:xfrm>
            <a:off x="318600" y="0"/>
            <a:ext cx="8179199" cy="113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380985" rtl="0" eaLnBrk="0" fontAlgn="base" hangingPunct="0">
              <a:spcBef>
                <a:spcPct val="0"/>
              </a:spcBef>
              <a:spcAft>
                <a:spcPct val="0"/>
              </a:spcAft>
              <a:defRPr sz="3667" kern="1200">
                <a:solidFill>
                  <a:schemeClr val="tx1"/>
                </a:solidFill>
                <a:latin typeface="+mj-lt"/>
                <a:ea typeface="MS PGothic" panose="020B0600070205080204" pitchFamily="34" charset="-128"/>
                <a:cs typeface="ＭＳ Ｐゴシック" charset="0"/>
              </a:defRPr>
            </a:lvl1pPr>
            <a:lvl2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2pPr>
            <a:lvl3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3pPr>
            <a:lvl4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4pPr>
            <a:lvl5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5pPr>
            <a:lvl6pPr marL="380985"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6pPr>
            <a:lvl7pPr marL="761970"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7pPr>
            <a:lvl8pPr marL="1142954"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8pPr>
            <a:lvl9pPr marL="1523939"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9pPr>
          </a:lstStyle>
          <a:p>
            <a:pPr algn="l"/>
            <a:r>
              <a:rPr lang="nl-NL" sz="4000" b="1" dirty="0" smtClean="0">
                <a:ln w="3175">
                  <a:solidFill>
                    <a:prstClr val="black"/>
                  </a:solidFill>
                </a:ln>
                <a:solidFill>
                  <a:prstClr val="white"/>
                </a:solidFill>
                <a:effectLst>
                  <a:outerShdw blurRad="38100" dist="38100" dir="2700000" algn="tl">
                    <a:srgbClr val="000000">
                      <a:alpha val="43137"/>
                    </a:srgbClr>
                  </a:outerShdw>
                </a:effectLst>
              </a:rPr>
              <a:t>Prediker</a:t>
            </a:r>
            <a:endParaRPr lang="nl-NL" sz="4000" b="1" dirty="0">
              <a:ln w="3175">
                <a:solidFill>
                  <a:prstClr val="black"/>
                </a:solidFill>
              </a:ln>
              <a:solidFill>
                <a:prstClr val="white"/>
              </a:solidFill>
              <a:effectLst>
                <a:outerShdw blurRad="38100" dist="38100" dir="2700000" algn="tl">
                  <a:srgbClr val="000000">
                    <a:alpha val="43137"/>
                  </a:srgbClr>
                </a:outerShdw>
              </a:effectLst>
            </a:endParaRPr>
          </a:p>
        </p:txBody>
      </p:sp>
      <p:sp>
        <p:nvSpPr>
          <p:cNvPr id="2" name="Tekstvak 1"/>
          <p:cNvSpPr txBox="1"/>
          <p:nvPr/>
        </p:nvSpPr>
        <p:spPr>
          <a:xfrm>
            <a:off x="318600" y="970598"/>
            <a:ext cx="8575200" cy="3539430"/>
          </a:xfrm>
          <a:prstGeom prst="rect">
            <a:avLst/>
          </a:prstGeom>
          <a:noFill/>
        </p:spPr>
        <p:txBody>
          <a:bodyPr wrap="square" rtlCol="0">
            <a:spAutoFit/>
          </a:bodyPr>
          <a:lstStyle/>
          <a:p>
            <a:r>
              <a:rPr lang="nl-NL" sz="2000" b="1" dirty="0" smtClean="0">
                <a:ln w="3175">
                  <a:solidFill>
                    <a:schemeClr val="tx1"/>
                  </a:solidFill>
                </a:ln>
                <a:solidFill>
                  <a:schemeClr val="bg1"/>
                </a:solidFill>
                <a:effectLst>
                  <a:outerShdw blurRad="38100" dist="38100" dir="2700000" algn="tl">
                    <a:srgbClr val="000000">
                      <a:alpha val="43137"/>
                    </a:srgbClr>
                  </a:outerShdw>
                </a:effectLst>
              </a:rPr>
              <a:t>12</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 </a:t>
            </a:r>
            <a:r>
              <a:rPr lang="nl-NL" sz="3200" b="1" dirty="0">
                <a:ln w="3175">
                  <a:solidFill>
                    <a:schemeClr val="tx1"/>
                  </a:solidFill>
                </a:ln>
                <a:solidFill>
                  <a:schemeClr val="bg1"/>
                </a:solidFill>
                <a:effectLst>
                  <a:outerShdw blurRad="38100" dist="38100" dir="2700000" algn="tl">
                    <a:srgbClr val="000000">
                      <a:alpha val="43137"/>
                    </a:srgbClr>
                  </a:outerShdw>
                </a:effectLst>
              </a:rPr>
              <a:t>Ik, Prediker, was koning over Israël in Jeruzalem. </a:t>
            </a:r>
            <a:r>
              <a:rPr lang="nl-NL" sz="2000" b="1" dirty="0">
                <a:ln w="3175">
                  <a:solidFill>
                    <a:schemeClr val="tx1"/>
                  </a:solidFill>
                </a:ln>
                <a:solidFill>
                  <a:schemeClr val="bg1"/>
                </a:solidFill>
                <a:effectLst>
                  <a:outerShdw blurRad="38100" dist="38100" dir="2700000" algn="tl">
                    <a:srgbClr val="000000">
                      <a:alpha val="43137"/>
                    </a:srgbClr>
                  </a:outerShdw>
                </a:effectLst>
              </a:rPr>
              <a:t>13</a:t>
            </a:r>
            <a:r>
              <a:rPr lang="nl-NL" sz="3200" b="1" dirty="0">
                <a:ln w="3175">
                  <a:solidFill>
                    <a:schemeClr val="tx1"/>
                  </a:solidFill>
                </a:ln>
                <a:solidFill>
                  <a:schemeClr val="bg1"/>
                </a:solidFill>
                <a:effectLst>
                  <a:outerShdw blurRad="38100" dist="38100" dir="2700000" algn="tl">
                    <a:srgbClr val="000000">
                      <a:alpha val="43137"/>
                    </a:srgbClr>
                  </a:outerShdw>
                </a:effectLst>
              </a:rPr>
              <a:t> Ik legde mij met heel mijn hart erop toe met wijsheid te onderzoeken, en na te speuren alles wat er onder de hemel plaatsvindt. Dat is een treurige bezigheid, die God aan de mensenkinderen gegeven heeft om zich ermee te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vermoeien. </a:t>
            </a:r>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4741556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el 1"/>
          <p:cNvSpPr txBox="1">
            <a:spLocks/>
          </p:cNvSpPr>
          <p:nvPr/>
        </p:nvSpPr>
        <p:spPr bwMode="auto">
          <a:xfrm>
            <a:off x="318600" y="0"/>
            <a:ext cx="8179199" cy="113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380985" rtl="0" eaLnBrk="0" fontAlgn="base" hangingPunct="0">
              <a:spcBef>
                <a:spcPct val="0"/>
              </a:spcBef>
              <a:spcAft>
                <a:spcPct val="0"/>
              </a:spcAft>
              <a:defRPr sz="3667" kern="1200">
                <a:solidFill>
                  <a:schemeClr val="tx1"/>
                </a:solidFill>
                <a:latin typeface="+mj-lt"/>
                <a:ea typeface="MS PGothic" panose="020B0600070205080204" pitchFamily="34" charset="-128"/>
                <a:cs typeface="ＭＳ Ｐゴシック" charset="0"/>
              </a:defRPr>
            </a:lvl1pPr>
            <a:lvl2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2pPr>
            <a:lvl3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3pPr>
            <a:lvl4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4pPr>
            <a:lvl5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5pPr>
            <a:lvl6pPr marL="380985"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6pPr>
            <a:lvl7pPr marL="761970"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7pPr>
            <a:lvl8pPr marL="1142954"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8pPr>
            <a:lvl9pPr marL="1523939"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9pPr>
          </a:lstStyle>
          <a:p>
            <a:pPr algn="l"/>
            <a:r>
              <a:rPr lang="nl-NL" sz="4000" b="1" dirty="0" smtClean="0">
                <a:ln w="3175">
                  <a:solidFill>
                    <a:prstClr val="black"/>
                  </a:solidFill>
                </a:ln>
                <a:solidFill>
                  <a:prstClr val="white"/>
                </a:solidFill>
                <a:effectLst>
                  <a:outerShdw blurRad="38100" dist="38100" dir="2700000" algn="tl">
                    <a:srgbClr val="000000">
                      <a:alpha val="43137"/>
                    </a:srgbClr>
                  </a:outerShdw>
                </a:effectLst>
              </a:rPr>
              <a:t>Prediker</a:t>
            </a:r>
            <a:endParaRPr lang="nl-NL" sz="4000" b="1" dirty="0">
              <a:ln w="3175">
                <a:solidFill>
                  <a:prstClr val="black"/>
                </a:solidFill>
              </a:ln>
              <a:solidFill>
                <a:prstClr val="white"/>
              </a:solidFill>
              <a:effectLst>
                <a:outerShdw blurRad="38100" dist="38100" dir="2700000" algn="tl">
                  <a:srgbClr val="000000">
                    <a:alpha val="43137"/>
                  </a:srgbClr>
                </a:outerShdw>
              </a:effectLst>
            </a:endParaRPr>
          </a:p>
        </p:txBody>
      </p:sp>
      <p:sp>
        <p:nvSpPr>
          <p:cNvPr id="2" name="Tekstvak 1"/>
          <p:cNvSpPr txBox="1"/>
          <p:nvPr/>
        </p:nvSpPr>
        <p:spPr>
          <a:xfrm>
            <a:off x="318600" y="970598"/>
            <a:ext cx="8703000" cy="4031873"/>
          </a:xfrm>
          <a:prstGeom prst="rect">
            <a:avLst/>
          </a:prstGeom>
          <a:noFill/>
        </p:spPr>
        <p:txBody>
          <a:bodyPr wrap="square" rtlCol="0">
            <a:spAutoFit/>
          </a:bodyPr>
          <a:lstStyle/>
          <a:p>
            <a:r>
              <a:rPr lang="nl-NL" sz="3200" b="1" dirty="0" smtClean="0">
                <a:ln w="3175">
                  <a:solidFill>
                    <a:schemeClr val="tx1"/>
                  </a:solidFill>
                </a:ln>
                <a:solidFill>
                  <a:schemeClr val="bg1"/>
                </a:solidFill>
                <a:effectLst>
                  <a:outerShdw blurRad="38100" dist="38100" dir="2700000" algn="tl">
                    <a:srgbClr val="000000">
                      <a:alpha val="43137"/>
                    </a:srgbClr>
                  </a:outerShdw>
                </a:effectLst>
              </a:rPr>
              <a:t>Structuur</a:t>
            </a:r>
            <a:r>
              <a:rPr lang="nl-NL" sz="3200" b="1" dirty="0">
                <a:ln w="3175">
                  <a:solidFill>
                    <a:schemeClr val="tx1"/>
                  </a:solidFill>
                </a:ln>
                <a:solidFill>
                  <a:schemeClr val="bg1"/>
                </a:solidFill>
                <a:effectLst>
                  <a:outerShdw blurRad="38100" dist="38100" dir="2700000" algn="tl">
                    <a:srgbClr val="000000">
                      <a:alpha val="43137"/>
                    </a:srgbClr>
                  </a:outerShdw>
                </a:effectLst>
              </a:rPr>
              <a:t>: </a:t>
            </a:r>
          </a:p>
          <a:p>
            <a:r>
              <a:rPr lang="nl-NL" sz="3200" b="1" dirty="0">
                <a:ln w="3175">
                  <a:solidFill>
                    <a:schemeClr val="tx1"/>
                  </a:solidFill>
                </a:ln>
                <a:solidFill>
                  <a:schemeClr val="bg1"/>
                </a:solidFill>
                <a:effectLst>
                  <a:outerShdw blurRad="38100" dist="38100" dir="2700000" algn="tl">
                    <a:srgbClr val="000000">
                      <a:alpha val="43137"/>
                    </a:srgbClr>
                  </a:outerShdw>
                </a:effectLst>
              </a:rPr>
              <a:t>	</a:t>
            </a:r>
            <a:r>
              <a:rPr lang="nl-NL" sz="3200" b="1" dirty="0" err="1">
                <a:ln w="3175">
                  <a:solidFill>
                    <a:schemeClr val="tx1"/>
                  </a:solidFill>
                </a:ln>
                <a:solidFill>
                  <a:schemeClr val="bg1"/>
                </a:solidFill>
                <a:effectLst>
                  <a:outerShdw blurRad="38100" dist="38100" dir="2700000" algn="tl">
                    <a:srgbClr val="000000">
                      <a:alpha val="43137"/>
                    </a:srgbClr>
                  </a:outerShdw>
                </a:effectLst>
              </a:rPr>
              <a:t>Qohelet</a:t>
            </a:r>
            <a:r>
              <a:rPr lang="nl-NL" sz="3200" b="1" dirty="0">
                <a:ln w="3175">
                  <a:solidFill>
                    <a:schemeClr val="tx1"/>
                  </a:solidFill>
                </a:ln>
                <a:solidFill>
                  <a:schemeClr val="bg1"/>
                </a:solidFill>
                <a:effectLst>
                  <a:outerShdw blurRad="38100" dist="38100" dir="2700000" algn="tl">
                    <a:srgbClr val="000000">
                      <a:alpha val="43137"/>
                    </a:srgbClr>
                  </a:outerShdw>
                </a:effectLst>
              </a:rPr>
              <a:t> en tweede wijze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man</a:t>
            </a:r>
          </a:p>
          <a:p>
            <a:r>
              <a:rPr lang="nl-NL" sz="3200" b="1" dirty="0">
                <a:ln w="3175">
                  <a:solidFill>
                    <a:schemeClr val="tx1"/>
                  </a:solidFill>
                </a:ln>
                <a:solidFill>
                  <a:schemeClr val="bg1"/>
                </a:solidFill>
                <a:effectLst>
                  <a:outerShdw blurRad="38100" dist="38100" dir="2700000" algn="tl">
                    <a:srgbClr val="000000">
                      <a:alpha val="43137"/>
                    </a:srgbClr>
                  </a:outerShdw>
                </a:effectLst>
                <a:sym typeface="Wingdings" panose="05000000000000000000" pitchFamily="2" charset="2"/>
              </a:rPr>
              <a:t>	</a:t>
            </a:r>
            <a:r>
              <a:rPr lang="nl-NL" sz="3200" b="1" dirty="0" smtClean="0">
                <a:ln w="3175">
                  <a:solidFill>
                    <a:schemeClr val="tx1"/>
                  </a:solidFill>
                </a:ln>
                <a:solidFill>
                  <a:schemeClr val="bg1"/>
                </a:solidFill>
                <a:effectLst>
                  <a:outerShdw blurRad="38100" dist="38100" dir="2700000" algn="tl">
                    <a:srgbClr val="000000">
                      <a:alpha val="43137"/>
                    </a:srgbClr>
                  </a:outerShdw>
                </a:effectLst>
                <a:sym typeface="Wingdings" panose="05000000000000000000" pitchFamily="2" charset="2"/>
              </a:rPr>
              <a:t></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 stem </a:t>
            </a:r>
            <a:r>
              <a:rPr lang="nl-NL" sz="3200" b="1" dirty="0">
                <a:ln w="3175">
                  <a:solidFill>
                    <a:schemeClr val="tx1"/>
                  </a:solidFill>
                </a:ln>
                <a:solidFill>
                  <a:schemeClr val="bg1"/>
                </a:solidFill>
                <a:effectLst>
                  <a:outerShdw blurRad="38100" dist="38100" dir="2700000" algn="tl">
                    <a:srgbClr val="000000">
                      <a:alpha val="43137"/>
                    </a:srgbClr>
                  </a:outerShdw>
                </a:effectLst>
              </a:rPr>
              <a:t>die inleiding en einde doet</a:t>
            </a:r>
          </a:p>
          <a:p>
            <a:r>
              <a:rPr lang="nl-NL" sz="3200" b="1" dirty="0">
                <a:ln w="3175">
                  <a:solidFill>
                    <a:schemeClr val="tx1"/>
                  </a:solidFill>
                </a:ln>
                <a:solidFill>
                  <a:schemeClr val="bg1"/>
                </a:solidFill>
                <a:effectLst>
                  <a:outerShdw blurRad="38100" dist="38100" dir="2700000" algn="tl">
                    <a:srgbClr val="000000">
                      <a:alpha val="43137"/>
                    </a:srgbClr>
                  </a:outerShdw>
                </a:effectLst>
              </a:rPr>
              <a:t>	</a:t>
            </a:r>
            <a:endParaRPr lang="nl-NL" sz="3200" b="1" dirty="0" smtClean="0">
              <a:ln w="3175">
                <a:solidFill>
                  <a:schemeClr val="tx1"/>
                </a:solidFill>
              </a:ln>
              <a:solidFill>
                <a:schemeClr val="bg1"/>
              </a:solidFill>
              <a:effectLst>
                <a:outerShdw blurRad="38100" dist="38100" dir="2700000" algn="tl">
                  <a:srgbClr val="000000">
                    <a:alpha val="43137"/>
                  </a:srgbClr>
                </a:outerShdw>
              </a:effectLst>
            </a:endParaRPr>
          </a:p>
          <a:p>
            <a:pPr marL="457200" indent="-457200">
              <a:buFontTx/>
              <a:buChar char="-"/>
            </a:pPr>
            <a:r>
              <a:rPr lang="nl-NL" sz="3200" b="1" dirty="0" smtClean="0">
                <a:ln w="3175">
                  <a:solidFill>
                    <a:schemeClr val="tx1"/>
                  </a:solidFill>
                </a:ln>
                <a:solidFill>
                  <a:schemeClr val="bg1"/>
                </a:solidFill>
                <a:effectLst>
                  <a:outerShdw blurRad="38100" dist="38100" dir="2700000" algn="tl">
                    <a:srgbClr val="000000">
                      <a:alpha val="43137"/>
                    </a:srgbClr>
                  </a:outerShdw>
                </a:effectLst>
              </a:rPr>
              <a:t>Proloog </a:t>
            </a:r>
          </a:p>
          <a:p>
            <a:pPr marL="457200" indent="-457200">
              <a:buFontTx/>
              <a:buChar char="-"/>
            </a:pPr>
            <a:r>
              <a:rPr lang="nl-NL" sz="3200" b="1" dirty="0" smtClean="0">
                <a:ln w="3175">
                  <a:solidFill>
                    <a:schemeClr val="tx1"/>
                  </a:solidFill>
                </a:ln>
                <a:solidFill>
                  <a:schemeClr val="bg1"/>
                </a:solidFill>
                <a:effectLst>
                  <a:outerShdw blurRad="38100" dist="38100" dir="2700000" algn="tl">
                    <a:srgbClr val="000000">
                      <a:alpha val="43137"/>
                    </a:srgbClr>
                  </a:outerShdw>
                </a:effectLst>
              </a:rPr>
              <a:t>Middenstuk</a:t>
            </a:r>
          </a:p>
          <a:p>
            <a:pPr marL="457200" indent="-457200">
              <a:buFontTx/>
              <a:buChar char="-"/>
            </a:pPr>
            <a:r>
              <a:rPr lang="nl-NL" sz="3200" b="1" dirty="0" smtClean="0">
                <a:ln w="3175">
                  <a:solidFill>
                    <a:schemeClr val="tx1"/>
                  </a:solidFill>
                </a:ln>
                <a:solidFill>
                  <a:schemeClr val="bg1"/>
                </a:solidFill>
                <a:effectLst>
                  <a:outerShdw blurRad="38100" dist="38100" dir="2700000" algn="tl">
                    <a:srgbClr val="000000">
                      <a:alpha val="43137"/>
                    </a:srgbClr>
                  </a:outerShdw>
                </a:effectLst>
              </a:rPr>
              <a:t>Epiloog </a:t>
            </a:r>
            <a:endParaRPr lang="nl-NL" sz="3200" b="1" dirty="0">
              <a:ln w="3175">
                <a:solidFill>
                  <a:schemeClr val="tx1"/>
                </a:solidFill>
              </a:ln>
              <a:solidFill>
                <a:schemeClr val="bg1"/>
              </a:solidFill>
              <a:effectLst>
                <a:outerShdw blurRad="38100" dist="38100" dir="2700000" algn="tl">
                  <a:srgbClr val="000000">
                    <a:alpha val="43137"/>
                  </a:srgbClr>
                </a:outerShdw>
              </a:effectLst>
            </a:endParaRPr>
          </a:p>
          <a:p>
            <a:r>
              <a:rPr lang="nl-NL" sz="3200" b="1" dirty="0">
                <a:ln w="3175">
                  <a:solidFill>
                    <a:schemeClr val="tx1"/>
                  </a:solidFill>
                </a:ln>
                <a:solidFill>
                  <a:schemeClr val="bg1"/>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3044880022"/>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el 1"/>
          <p:cNvSpPr txBox="1">
            <a:spLocks/>
          </p:cNvSpPr>
          <p:nvPr/>
        </p:nvSpPr>
        <p:spPr bwMode="auto">
          <a:xfrm>
            <a:off x="318600" y="0"/>
            <a:ext cx="8179199" cy="113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380985" rtl="0" eaLnBrk="0" fontAlgn="base" hangingPunct="0">
              <a:spcBef>
                <a:spcPct val="0"/>
              </a:spcBef>
              <a:spcAft>
                <a:spcPct val="0"/>
              </a:spcAft>
              <a:defRPr sz="3667" kern="1200">
                <a:solidFill>
                  <a:schemeClr val="tx1"/>
                </a:solidFill>
                <a:latin typeface="+mj-lt"/>
                <a:ea typeface="MS PGothic" panose="020B0600070205080204" pitchFamily="34" charset="-128"/>
                <a:cs typeface="ＭＳ Ｐゴシック" charset="0"/>
              </a:defRPr>
            </a:lvl1pPr>
            <a:lvl2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2pPr>
            <a:lvl3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3pPr>
            <a:lvl4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4pPr>
            <a:lvl5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5pPr>
            <a:lvl6pPr marL="380985"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6pPr>
            <a:lvl7pPr marL="761970"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7pPr>
            <a:lvl8pPr marL="1142954"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8pPr>
            <a:lvl9pPr marL="1523939"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9pPr>
          </a:lstStyle>
          <a:p>
            <a:pPr algn="l"/>
            <a:r>
              <a:rPr lang="nl-NL" sz="4000" b="1" dirty="0" smtClean="0">
                <a:ln w="3175">
                  <a:solidFill>
                    <a:prstClr val="black"/>
                  </a:solidFill>
                </a:ln>
                <a:solidFill>
                  <a:prstClr val="white"/>
                </a:solidFill>
                <a:effectLst>
                  <a:outerShdw blurRad="38100" dist="38100" dir="2700000" algn="tl">
                    <a:srgbClr val="000000">
                      <a:alpha val="43137"/>
                    </a:srgbClr>
                  </a:outerShdw>
                </a:effectLst>
              </a:rPr>
              <a:t>Prediker</a:t>
            </a:r>
            <a:endParaRPr lang="nl-NL" sz="4000" b="1" dirty="0">
              <a:ln w="3175">
                <a:solidFill>
                  <a:prstClr val="black"/>
                </a:solidFill>
              </a:ln>
              <a:solidFill>
                <a:prstClr val="white"/>
              </a:solidFill>
              <a:effectLst>
                <a:outerShdw blurRad="38100" dist="38100" dir="2700000" algn="tl">
                  <a:srgbClr val="000000">
                    <a:alpha val="43137"/>
                  </a:srgbClr>
                </a:outerShdw>
              </a:effectLst>
            </a:endParaRPr>
          </a:p>
        </p:txBody>
      </p:sp>
      <p:sp>
        <p:nvSpPr>
          <p:cNvPr id="2" name="Tekstvak 1"/>
          <p:cNvSpPr txBox="1"/>
          <p:nvPr/>
        </p:nvSpPr>
        <p:spPr>
          <a:xfrm>
            <a:off x="318600" y="970598"/>
            <a:ext cx="8703000" cy="4524315"/>
          </a:xfrm>
          <a:prstGeom prst="rect">
            <a:avLst/>
          </a:prstGeom>
          <a:noFill/>
        </p:spPr>
        <p:txBody>
          <a:bodyPr wrap="square" rtlCol="0">
            <a:spAutoFit/>
          </a:bodyPr>
          <a:lstStyle/>
          <a:p>
            <a:r>
              <a:rPr lang="nl-NL" sz="2000" b="1" dirty="0">
                <a:ln w="3175">
                  <a:solidFill>
                    <a:schemeClr val="tx1"/>
                  </a:solidFill>
                </a:ln>
                <a:solidFill>
                  <a:schemeClr val="bg1"/>
                </a:solidFill>
                <a:effectLst>
                  <a:outerShdw blurRad="38100" dist="38100" dir="2700000" algn="tl">
                    <a:srgbClr val="000000">
                      <a:alpha val="43137"/>
                    </a:srgbClr>
                  </a:outerShdw>
                </a:effectLst>
              </a:rPr>
              <a:t>8</a:t>
            </a:r>
            <a:r>
              <a:rPr lang="nl-NL" sz="3200" b="1" dirty="0">
                <a:ln w="3175">
                  <a:solidFill>
                    <a:schemeClr val="tx1"/>
                  </a:solidFill>
                </a:ln>
                <a:solidFill>
                  <a:schemeClr val="bg1"/>
                </a:solidFill>
                <a:effectLst>
                  <a:outerShdw blurRad="38100" dist="38100" dir="2700000" algn="tl">
                    <a:srgbClr val="000000">
                      <a:alpha val="43137"/>
                    </a:srgbClr>
                  </a:outerShdw>
                </a:effectLst>
              </a:rPr>
              <a:t> Lucht en leegte, zegt Prediker, alles is leegte. </a:t>
            </a:r>
            <a:r>
              <a:rPr lang="nl-NL" sz="2000" b="1" dirty="0">
                <a:ln w="3175">
                  <a:solidFill>
                    <a:schemeClr val="tx1"/>
                  </a:solidFill>
                </a:ln>
                <a:solidFill>
                  <a:schemeClr val="bg1"/>
                </a:solidFill>
                <a:effectLst>
                  <a:outerShdw blurRad="38100" dist="38100" dir="2700000" algn="tl">
                    <a:srgbClr val="000000">
                      <a:alpha val="43137"/>
                    </a:srgbClr>
                  </a:outerShdw>
                </a:effectLst>
              </a:rPr>
              <a:t>9</a:t>
            </a:r>
            <a:r>
              <a:rPr lang="nl-NL" sz="3200" b="1" dirty="0">
                <a:ln w="3175">
                  <a:solidFill>
                    <a:schemeClr val="tx1"/>
                  </a:solidFill>
                </a:ln>
                <a:solidFill>
                  <a:schemeClr val="bg1"/>
                </a:solidFill>
                <a:effectLst>
                  <a:outerShdw blurRad="38100" dist="38100" dir="2700000" algn="tl">
                    <a:srgbClr val="000000">
                      <a:alpha val="43137"/>
                    </a:srgbClr>
                  </a:outerShdw>
                </a:effectLst>
              </a:rPr>
              <a:t> Prediker was een wijs man en heeft het volk veel kennis bijgebracht. Hij heeft gewikt en gewogen en veel spreuken opgesteld. </a:t>
            </a:r>
            <a:r>
              <a:rPr lang="nl-NL" sz="2000" b="1" dirty="0">
                <a:ln w="3175">
                  <a:solidFill>
                    <a:schemeClr val="tx1"/>
                  </a:solidFill>
                </a:ln>
                <a:solidFill>
                  <a:schemeClr val="bg1"/>
                </a:solidFill>
                <a:effectLst>
                  <a:outerShdw blurRad="38100" dist="38100" dir="2700000" algn="tl">
                    <a:srgbClr val="000000">
                      <a:alpha val="43137"/>
                    </a:srgbClr>
                  </a:outerShdw>
                </a:effectLst>
              </a:rPr>
              <a:t>10</a:t>
            </a:r>
            <a:r>
              <a:rPr lang="nl-NL" sz="3200" b="1" dirty="0">
                <a:ln w="3175">
                  <a:solidFill>
                    <a:schemeClr val="tx1"/>
                  </a:solidFill>
                </a:ln>
                <a:solidFill>
                  <a:schemeClr val="bg1"/>
                </a:solidFill>
                <a:effectLst>
                  <a:outerShdw blurRad="38100" dist="38100" dir="2700000" algn="tl">
                    <a:srgbClr val="000000">
                      <a:alpha val="43137"/>
                    </a:srgbClr>
                  </a:outerShdw>
                </a:effectLst>
              </a:rPr>
              <a:t> In treffende spreuken probeerde Prediker de waarheid getrouw onder woorden te brengen.</a:t>
            </a:r>
            <a:r>
              <a:rPr lang="nl-NL" sz="2000" b="1" dirty="0">
                <a:ln w="3175">
                  <a:solidFill>
                    <a:schemeClr val="tx1"/>
                  </a:solidFill>
                </a:ln>
                <a:solidFill>
                  <a:schemeClr val="bg1"/>
                </a:solidFill>
                <a:effectLst>
                  <a:outerShdw blurRad="38100" dist="38100" dir="2700000" algn="tl">
                    <a:srgbClr val="000000">
                      <a:alpha val="43137"/>
                    </a:srgbClr>
                  </a:outerShdw>
                </a:effectLst>
              </a:rPr>
              <a:t> 11 </a:t>
            </a:r>
            <a:r>
              <a:rPr lang="nl-NL" sz="3200" b="1" dirty="0">
                <a:ln w="3175">
                  <a:solidFill>
                    <a:schemeClr val="tx1"/>
                  </a:solidFill>
                </a:ln>
                <a:solidFill>
                  <a:schemeClr val="bg1"/>
                </a:solidFill>
                <a:effectLst>
                  <a:outerShdw blurRad="38100" dist="38100" dir="2700000" algn="tl">
                    <a:srgbClr val="000000">
                      <a:alpha val="43137"/>
                    </a:srgbClr>
                  </a:outerShdw>
                </a:effectLst>
              </a:rPr>
              <a:t>De woorden van de wijzen zijn zo scherp en puntig als een ossenprik, al hun spreuken zijn ons door één herder ingeprent. </a:t>
            </a:r>
          </a:p>
        </p:txBody>
      </p:sp>
      <p:sp>
        <p:nvSpPr>
          <p:cNvPr id="4" name="Tekstvak 3"/>
          <p:cNvSpPr txBox="1">
            <a:spLocks noChangeArrowheads="1"/>
          </p:cNvSpPr>
          <p:nvPr/>
        </p:nvSpPr>
        <p:spPr bwMode="auto">
          <a:xfrm>
            <a:off x="6595200" y="5083176"/>
            <a:ext cx="2247306" cy="451342"/>
          </a:xfrm>
          <a:prstGeom prst="rect">
            <a:avLst/>
          </a:prstGeom>
          <a:solidFill>
            <a:schemeClr val="bg1"/>
          </a:solidFill>
          <a:ln w="38100">
            <a:solidFill>
              <a:schemeClr val="tx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smtClean="0">
                <a:solidFill>
                  <a:srgbClr val="000000"/>
                </a:solidFill>
              </a:rPr>
              <a:t>Pred. 12:8-14 </a:t>
            </a:r>
          </a:p>
        </p:txBody>
      </p:sp>
    </p:spTree>
    <p:extLst>
      <p:ext uri="{BB962C8B-B14F-4D97-AF65-F5344CB8AC3E}">
        <p14:creationId xmlns:p14="http://schemas.microsoft.com/office/powerpoint/2010/main" val="2805184946"/>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el 1"/>
          <p:cNvSpPr txBox="1">
            <a:spLocks/>
          </p:cNvSpPr>
          <p:nvPr/>
        </p:nvSpPr>
        <p:spPr bwMode="auto">
          <a:xfrm>
            <a:off x="318600" y="0"/>
            <a:ext cx="8179199" cy="113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380985" rtl="0" eaLnBrk="0" fontAlgn="base" hangingPunct="0">
              <a:spcBef>
                <a:spcPct val="0"/>
              </a:spcBef>
              <a:spcAft>
                <a:spcPct val="0"/>
              </a:spcAft>
              <a:defRPr sz="3667" kern="1200">
                <a:solidFill>
                  <a:schemeClr val="tx1"/>
                </a:solidFill>
                <a:latin typeface="+mj-lt"/>
                <a:ea typeface="MS PGothic" panose="020B0600070205080204" pitchFamily="34" charset="-128"/>
                <a:cs typeface="ＭＳ Ｐゴシック" charset="0"/>
              </a:defRPr>
            </a:lvl1pPr>
            <a:lvl2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2pPr>
            <a:lvl3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3pPr>
            <a:lvl4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4pPr>
            <a:lvl5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5pPr>
            <a:lvl6pPr marL="380985"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6pPr>
            <a:lvl7pPr marL="761970"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7pPr>
            <a:lvl8pPr marL="1142954"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8pPr>
            <a:lvl9pPr marL="1523939"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9pPr>
          </a:lstStyle>
          <a:p>
            <a:pPr algn="l"/>
            <a:r>
              <a:rPr lang="nl-NL" sz="4000" b="1" dirty="0" smtClean="0">
                <a:ln w="3175">
                  <a:solidFill>
                    <a:prstClr val="black"/>
                  </a:solidFill>
                </a:ln>
                <a:solidFill>
                  <a:prstClr val="white"/>
                </a:solidFill>
                <a:effectLst>
                  <a:outerShdw blurRad="38100" dist="38100" dir="2700000" algn="tl">
                    <a:srgbClr val="000000">
                      <a:alpha val="43137"/>
                    </a:srgbClr>
                  </a:outerShdw>
                </a:effectLst>
              </a:rPr>
              <a:t>Prediker</a:t>
            </a:r>
            <a:endParaRPr lang="nl-NL" sz="4000" b="1" dirty="0">
              <a:ln w="3175">
                <a:solidFill>
                  <a:prstClr val="black"/>
                </a:solidFill>
              </a:ln>
              <a:solidFill>
                <a:prstClr val="white"/>
              </a:solidFill>
              <a:effectLst>
                <a:outerShdw blurRad="38100" dist="38100" dir="2700000" algn="tl">
                  <a:srgbClr val="000000">
                    <a:alpha val="43137"/>
                  </a:srgbClr>
                </a:outerShdw>
              </a:effectLst>
            </a:endParaRPr>
          </a:p>
        </p:txBody>
      </p:sp>
      <p:sp>
        <p:nvSpPr>
          <p:cNvPr id="2" name="Tekstvak 1"/>
          <p:cNvSpPr txBox="1"/>
          <p:nvPr/>
        </p:nvSpPr>
        <p:spPr>
          <a:xfrm>
            <a:off x="318600" y="970598"/>
            <a:ext cx="8703000" cy="4031873"/>
          </a:xfrm>
          <a:prstGeom prst="rect">
            <a:avLst/>
          </a:prstGeom>
          <a:noFill/>
        </p:spPr>
        <p:txBody>
          <a:bodyPr wrap="square" rtlCol="0">
            <a:spAutoFit/>
          </a:bodyPr>
          <a:lstStyle/>
          <a:p>
            <a:r>
              <a:rPr lang="nl-NL" sz="2000" b="1" dirty="0" smtClean="0">
                <a:ln w="3175">
                  <a:solidFill>
                    <a:schemeClr val="tx1"/>
                  </a:solidFill>
                </a:ln>
                <a:solidFill>
                  <a:schemeClr val="bg1"/>
                </a:solidFill>
                <a:effectLst>
                  <a:outerShdw blurRad="38100" dist="38100" dir="2700000" algn="tl">
                    <a:srgbClr val="000000">
                      <a:alpha val="43137"/>
                    </a:srgbClr>
                  </a:outerShdw>
                </a:effectLst>
              </a:rPr>
              <a:t>12</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 </a:t>
            </a:r>
            <a:r>
              <a:rPr lang="nl-NL" sz="3200" b="1" dirty="0">
                <a:ln w="3175">
                  <a:solidFill>
                    <a:schemeClr val="tx1"/>
                  </a:solidFill>
                </a:ln>
                <a:solidFill>
                  <a:schemeClr val="bg1"/>
                </a:solidFill>
                <a:effectLst>
                  <a:outerShdw blurRad="38100" dist="38100" dir="2700000" algn="tl">
                    <a:srgbClr val="000000">
                      <a:alpha val="43137"/>
                    </a:srgbClr>
                  </a:outerShdw>
                </a:effectLst>
              </a:rPr>
              <a:t>En tot slot, mijn zoon, nog deze waarschuwing: er komt geen einde aan het aantal boeken dat geschreven wordt, en veel lezen mat het lichaam af. </a:t>
            </a:r>
            <a:r>
              <a:rPr lang="nl-NL" sz="2000" b="1" dirty="0">
                <a:ln w="3175">
                  <a:solidFill>
                    <a:schemeClr val="tx1"/>
                  </a:solidFill>
                </a:ln>
                <a:solidFill>
                  <a:schemeClr val="bg1"/>
                </a:solidFill>
                <a:effectLst>
                  <a:outerShdw blurRad="38100" dist="38100" dir="2700000" algn="tl">
                    <a:srgbClr val="000000">
                      <a:alpha val="43137"/>
                    </a:srgbClr>
                  </a:outerShdw>
                </a:effectLst>
              </a:rPr>
              <a:t>13 </a:t>
            </a:r>
            <a:r>
              <a:rPr lang="nl-NL" sz="3200" b="1" dirty="0">
                <a:ln w="3175">
                  <a:solidFill>
                    <a:schemeClr val="tx1"/>
                  </a:solidFill>
                </a:ln>
                <a:solidFill>
                  <a:schemeClr val="bg1"/>
                </a:solidFill>
                <a:effectLst>
                  <a:outerShdw blurRad="38100" dist="38100" dir="2700000" algn="tl">
                    <a:srgbClr val="000000">
                      <a:alpha val="43137"/>
                    </a:srgbClr>
                  </a:outerShdw>
                </a:effectLst>
              </a:rPr>
              <a:t>Alles wat je hebt gehoord komt hierop neer: heb ontzag voor God en leef zijn geboden na. Dat geldt voor ieder mens, </a:t>
            </a:r>
            <a:r>
              <a:rPr lang="nl-NL" sz="2000" b="1" dirty="0">
                <a:ln w="3175">
                  <a:solidFill>
                    <a:schemeClr val="tx1"/>
                  </a:solidFill>
                </a:ln>
                <a:solidFill>
                  <a:schemeClr val="bg1"/>
                </a:solidFill>
                <a:effectLst>
                  <a:outerShdw blurRad="38100" dist="38100" dir="2700000" algn="tl">
                    <a:srgbClr val="000000">
                      <a:alpha val="43137"/>
                    </a:srgbClr>
                  </a:outerShdw>
                </a:effectLst>
              </a:rPr>
              <a:t>14 </a:t>
            </a:r>
            <a:r>
              <a:rPr lang="nl-NL" sz="3200" b="1" dirty="0">
                <a:ln w="3175">
                  <a:solidFill>
                    <a:schemeClr val="tx1"/>
                  </a:solidFill>
                </a:ln>
                <a:solidFill>
                  <a:schemeClr val="bg1"/>
                </a:solidFill>
                <a:effectLst>
                  <a:outerShdw blurRad="38100" dist="38100" dir="2700000" algn="tl">
                    <a:srgbClr val="000000">
                      <a:alpha val="43137"/>
                    </a:srgbClr>
                  </a:outerShdw>
                </a:effectLst>
              </a:rPr>
              <a:t>want God oordeelt over elke daad, ook over de verborgen daden, zowel over de goede als de slechte</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a:t>
            </a:r>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4" name="Tekstvak 3"/>
          <p:cNvSpPr txBox="1">
            <a:spLocks noChangeArrowheads="1"/>
          </p:cNvSpPr>
          <p:nvPr/>
        </p:nvSpPr>
        <p:spPr bwMode="auto">
          <a:xfrm>
            <a:off x="6595200" y="5083176"/>
            <a:ext cx="2247306" cy="451342"/>
          </a:xfrm>
          <a:prstGeom prst="rect">
            <a:avLst/>
          </a:prstGeom>
          <a:solidFill>
            <a:schemeClr val="bg1"/>
          </a:solidFill>
          <a:ln w="38100">
            <a:solidFill>
              <a:schemeClr val="tx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smtClean="0">
                <a:solidFill>
                  <a:srgbClr val="000000"/>
                </a:solidFill>
              </a:rPr>
              <a:t>Pred. 12:8-14 </a:t>
            </a:r>
          </a:p>
        </p:txBody>
      </p:sp>
    </p:spTree>
    <p:extLst>
      <p:ext uri="{BB962C8B-B14F-4D97-AF65-F5344CB8AC3E}">
        <p14:creationId xmlns:p14="http://schemas.microsoft.com/office/powerpoint/2010/main" val="3732683407"/>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kstvak 2"/>
          <p:cNvSpPr txBox="1"/>
          <p:nvPr/>
        </p:nvSpPr>
        <p:spPr>
          <a:xfrm>
            <a:off x="496800" y="244800"/>
            <a:ext cx="8200800" cy="646331"/>
          </a:xfrm>
          <a:prstGeom prst="rect">
            <a:avLst/>
          </a:prstGeom>
          <a:noFill/>
        </p:spPr>
        <p:txBody>
          <a:bodyPr wrap="square" rtlCol="0">
            <a:spAutoFit/>
          </a:bodyPr>
          <a:lstStyle/>
          <a:p>
            <a:endParaRPr lang="nl-NL" sz="36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948797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jdelijke aanduiding voor inhoud 2"/>
          <p:cNvSpPr txBox="1">
            <a:spLocks/>
          </p:cNvSpPr>
          <p:nvPr/>
        </p:nvSpPr>
        <p:spPr bwMode="auto">
          <a:xfrm>
            <a:off x="352800" y="195049"/>
            <a:ext cx="8402400" cy="3966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380985"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mn-lt"/>
                <a:ea typeface="MS PGothic" panose="020B0600070205080204" pitchFamily="34" charset="-128"/>
                <a:cs typeface="ＭＳ Ｐゴシック" charset="0"/>
              </a:defRPr>
            </a:lvl1pPr>
            <a:lvl2pPr marL="380985" indent="0" algn="ctr" defTabSz="380985" rtl="0" eaLnBrk="0" fontAlgn="base" hangingPunct="0">
              <a:spcBef>
                <a:spcPct val="20000"/>
              </a:spcBef>
              <a:spcAft>
                <a:spcPct val="0"/>
              </a:spcAft>
              <a:buFont typeface="Arial" panose="020B0604020202020204" pitchFamily="34" charset="0"/>
              <a:buNone/>
              <a:defRPr sz="2333" kern="1200">
                <a:solidFill>
                  <a:schemeClr val="tx1">
                    <a:tint val="75000"/>
                  </a:schemeClr>
                </a:solidFill>
                <a:latin typeface="+mn-lt"/>
                <a:ea typeface="MS PGothic" panose="020B0600070205080204" pitchFamily="34" charset="-128"/>
                <a:cs typeface="ＭＳ Ｐゴシック" charset="-128"/>
              </a:defRPr>
            </a:lvl2pPr>
            <a:lvl3pPr marL="761970" indent="0" algn="ctr" defTabSz="380985"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S PGothic" panose="020B0600070205080204" pitchFamily="34" charset="-128"/>
                <a:cs typeface="ＭＳ Ｐゴシック" charset="-128"/>
              </a:defRPr>
            </a:lvl3pPr>
            <a:lvl4pPr marL="1142954"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4pPr>
            <a:lvl5pPr marL="1523939"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5pPr>
            <a:lvl6pPr marL="1904924"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6pPr>
            <a:lvl7pPr marL="2285909"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7pPr>
            <a:lvl8pPr marL="2666893"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8pPr>
            <a:lvl9pPr marL="3047878"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9pPr>
          </a:lstStyle>
          <a:p>
            <a:pPr algn="l"/>
            <a:r>
              <a:rPr lang="nl-NL" sz="3200" b="1" dirty="0">
                <a:ln w="3175">
                  <a:solidFill>
                    <a:schemeClr val="tx1"/>
                  </a:solidFill>
                </a:ln>
                <a:solidFill>
                  <a:schemeClr val="bg1"/>
                </a:solidFill>
                <a:effectLst>
                  <a:outerShdw blurRad="38100" dist="38100" dir="2700000" algn="tl">
                    <a:srgbClr val="000000">
                      <a:alpha val="43137"/>
                    </a:srgbClr>
                  </a:outerShdw>
                </a:effectLst>
              </a:rPr>
              <a:t>1 Een psalm van David, voor de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koorleider</a:t>
            </a:r>
          </a:p>
          <a:p>
            <a:pPr algn="l"/>
            <a:r>
              <a:rPr lang="nl-NL" sz="3200" b="1" dirty="0" smtClean="0">
                <a:ln w="3175">
                  <a:solidFill>
                    <a:schemeClr val="tx1"/>
                  </a:solidFill>
                </a:ln>
                <a:solidFill>
                  <a:schemeClr val="bg1"/>
                </a:solidFill>
                <a:effectLst>
                  <a:outerShdw blurRad="38100" dist="38100" dir="2700000" algn="tl">
                    <a:srgbClr val="000000">
                      <a:alpha val="43137"/>
                    </a:srgbClr>
                  </a:outerShdw>
                </a:effectLst>
              </a:rPr>
              <a:t>2 </a:t>
            </a:r>
            <a:r>
              <a:rPr lang="nl-NL" sz="3200" b="1" dirty="0">
                <a:ln w="3175">
                  <a:solidFill>
                    <a:schemeClr val="tx1"/>
                  </a:solidFill>
                </a:ln>
                <a:solidFill>
                  <a:schemeClr val="bg1"/>
                </a:solidFill>
                <a:effectLst>
                  <a:outerShdw blurRad="38100" dist="38100" dir="2700000" algn="tl">
                    <a:srgbClr val="000000">
                      <a:alpha val="43137"/>
                    </a:srgbClr>
                  </a:outerShdw>
                </a:effectLst>
              </a:rPr>
              <a:t>	De hemel vertelt Gods eer, </a:t>
            </a:r>
          </a:p>
          <a:p>
            <a:pPr algn="l"/>
            <a:r>
              <a:rPr lang="nl-NL" sz="3200" b="1" dirty="0">
                <a:ln w="3175">
                  <a:solidFill>
                    <a:schemeClr val="tx1"/>
                  </a:solidFill>
                </a:ln>
                <a:solidFill>
                  <a:schemeClr val="bg1"/>
                </a:solidFill>
                <a:effectLst>
                  <a:outerShdw blurRad="38100" dist="38100" dir="2700000" algn="tl">
                    <a:srgbClr val="000000">
                      <a:alpha val="43137"/>
                    </a:srgbClr>
                  </a:outerShdw>
                </a:effectLst>
              </a:rPr>
              <a:t>het gewelf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verkondigt </a:t>
            </a:r>
            <a:r>
              <a:rPr lang="nl-NL" sz="3200" b="1" dirty="0">
                <a:ln w="3175">
                  <a:solidFill>
                    <a:schemeClr val="tx1"/>
                  </a:solidFill>
                </a:ln>
                <a:solidFill>
                  <a:schemeClr val="bg1"/>
                </a:solidFill>
                <a:effectLst>
                  <a:outerShdw blurRad="38100" dist="38100" dir="2700000" algn="tl">
                    <a:srgbClr val="000000">
                      <a:alpha val="43137"/>
                    </a:srgbClr>
                  </a:outerShdw>
                </a:effectLst>
              </a:rPr>
              <a:t>het werk van Zijn handen.</a:t>
            </a:r>
          </a:p>
          <a:p>
            <a:pPr algn="l"/>
            <a:r>
              <a:rPr lang="nl-NL" sz="3200" b="1" dirty="0">
                <a:ln w="3175">
                  <a:solidFill>
                    <a:schemeClr val="tx1"/>
                  </a:solidFill>
                </a:ln>
                <a:solidFill>
                  <a:schemeClr val="bg1"/>
                </a:solidFill>
                <a:effectLst>
                  <a:outerShdw blurRad="38100" dist="38100" dir="2700000" algn="tl">
                    <a:srgbClr val="000000">
                      <a:alpha val="43137"/>
                    </a:srgbClr>
                  </a:outerShdw>
                </a:effectLst>
              </a:rPr>
              <a:t>3	De ene dag spreekt overvloedig tot de andere, </a:t>
            </a:r>
          </a:p>
          <a:p>
            <a:pPr algn="l"/>
            <a:r>
              <a:rPr lang="nl-NL" sz="3200" b="1" dirty="0">
                <a:ln w="3175">
                  <a:solidFill>
                    <a:schemeClr val="tx1"/>
                  </a:solidFill>
                </a:ln>
                <a:solidFill>
                  <a:schemeClr val="bg1"/>
                </a:solidFill>
                <a:effectLst>
                  <a:outerShdw blurRad="38100" dist="38100" dir="2700000" algn="tl">
                    <a:srgbClr val="000000">
                      <a:alpha val="43137"/>
                    </a:srgbClr>
                  </a:outerShdw>
                </a:effectLst>
              </a:rPr>
              <a:t>de ene nacht geeft kennis door aan de andere.</a:t>
            </a:r>
          </a:p>
          <a:p>
            <a:pPr algn="l"/>
            <a:endParaRPr lang="nl-NL" sz="3000" b="1" dirty="0" smtClean="0">
              <a:solidFill>
                <a:schemeClr val="bg1"/>
              </a:solidFill>
              <a:effectLst>
                <a:outerShdw blurRad="38100" dist="38100" dir="2700000" algn="tl">
                  <a:srgbClr val="000000">
                    <a:alpha val="43137"/>
                  </a:srgbClr>
                </a:outerShdw>
              </a:effectLst>
            </a:endParaRPr>
          </a:p>
          <a:p>
            <a:endParaRPr lang="nl-NL" dirty="0" smtClean="0"/>
          </a:p>
          <a:p>
            <a:endParaRPr lang="nl-NL" dirty="0" smtClean="0"/>
          </a:p>
          <a:p>
            <a:endParaRPr lang="nl-NL" dirty="0"/>
          </a:p>
        </p:txBody>
      </p:sp>
      <p:sp>
        <p:nvSpPr>
          <p:cNvPr id="4" name="Tekstvak 4"/>
          <p:cNvSpPr txBox="1">
            <a:spLocks noChangeArrowheads="1"/>
          </p:cNvSpPr>
          <p:nvPr/>
        </p:nvSpPr>
        <p:spPr bwMode="auto">
          <a:xfrm>
            <a:off x="6572381" y="5083176"/>
            <a:ext cx="2270125" cy="451342"/>
          </a:xfrm>
          <a:prstGeom prst="rect">
            <a:avLst/>
          </a:prstGeom>
          <a:solidFill>
            <a:schemeClr val="bg1"/>
          </a:solidFill>
          <a:ln w="38100">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smtClean="0">
                <a:solidFill>
                  <a:srgbClr val="000000"/>
                </a:solidFill>
              </a:rPr>
              <a:t>Psalm 19</a:t>
            </a:r>
          </a:p>
        </p:txBody>
      </p:sp>
    </p:spTree>
    <p:extLst>
      <p:ext uri="{BB962C8B-B14F-4D97-AF65-F5344CB8AC3E}">
        <p14:creationId xmlns:p14="http://schemas.microsoft.com/office/powerpoint/2010/main" val="18796191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jdelijke aanduiding voor inhoud 2"/>
          <p:cNvSpPr txBox="1">
            <a:spLocks/>
          </p:cNvSpPr>
          <p:nvPr/>
        </p:nvSpPr>
        <p:spPr bwMode="auto">
          <a:xfrm>
            <a:off x="188100" y="785449"/>
            <a:ext cx="8841600" cy="3966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380985"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mn-lt"/>
                <a:ea typeface="MS PGothic" panose="020B0600070205080204" pitchFamily="34" charset="-128"/>
                <a:cs typeface="ＭＳ Ｐゴシック" charset="0"/>
              </a:defRPr>
            </a:lvl1pPr>
            <a:lvl2pPr marL="380985" indent="0" algn="ctr" defTabSz="380985" rtl="0" eaLnBrk="0" fontAlgn="base" hangingPunct="0">
              <a:spcBef>
                <a:spcPct val="20000"/>
              </a:spcBef>
              <a:spcAft>
                <a:spcPct val="0"/>
              </a:spcAft>
              <a:buFont typeface="Arial" panose="020B0604020202020204" pitchFamily="34" charset="0"/>
              <a:buNone/>
              <a:defRPr sz="2333" kern="1200">
                <a:solidFill>
                  <a:schemeClr val="tx1">
                    <a:tint val="75000"/>
                  </a:schemeClr>
                </a:solidFill>
                <a:latin typeface="+mn-lt"/>
                <a:ea typeface="MS PGothic" panose="020B0600070205080204" pitchFamily="34" charset="-128"/>
                <a:cs typeface="ＭＳ Ｐゴシック" charset="-128"/>
              </a:defRPr>
            </a:lvl2pPr>
            <a:lvl3pPr marL="761970" indent="0" algn="ctr" defTabSz="380985"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S PGothic" panose="020B0600070205080204" pitchFamily="34" charset="-128"/>
                <a:cs typeface="ＭＳ Ｐゴシック" charset="-128"/>
              </a:defRPr>
            </a:lvl3pPr>
            <a:lvl4pPr marL="1142954"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4pPr>
            <a:lvl5pPr marL="1523939"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5pPr>
            <a:lvl6pPr marL="1904924"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6pPr>
            <a:lvl7pPr marL="2285909"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7pPr>
            <a:lvl8pPr marL="2666893"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8pPr>
            <a:lvl9pPr marL="3047878"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9pPr>
          </a:lstStyle>
          <a:p>
            <a:pPr algn="l"/>
            <a:r>
              <a:rPr lang="nl-NL" b="1" dirty="0">
                <a:ln w="3175">
                  <a:solidFill>
                    <a:schemeClr val="tx1"/>
                  </a:solidFill>
                </a:ln>
                <a:solidFill>
                  <a:schemeClr val="bg1"/>
                </a:solidFill>
                <a:effectLst>
                  <a:outerShdw blurRad="38100" dist="38100" dir="2700000" algn="tl">
                    <a:srgbClr val="000000">
                      <a:alpha val="43137"/>
                    </a:srgbClr>
                  </a:outerShdw>
                </a:effectLst>
              </a:rPr>
              <a:t>de hemel	 		</a:t>
            </a:r>
            <a:r>
              <a:rPr lang="nl-NL" b="1" dirty="0" smtClean="0">
                <a:ln w="3175">
                  <a:solidFill>
                    <a:schemeClr val="tx1"/>
                  </a:solidFill>
                </a:ln>
                <a:solidFill>
                  <a:schemeClr val="bg1"/>
                </a:solidFill>
                <a:effectLst>
                  <a:outerShdw blurRad="38100" dist="38100" dir="2700000" algn="tl">
                    <a:srgbClr val="000000">
                      <a:alpha val="43137"/>
                    </a:srgbClr>
                  </a:outerShdw>
                </a:effectLst>
              </a:rPr>
              <a:t>	     vertelt</a:t>
            </a:r>
            <a:r>
              <a:rPr lang="nl-NL" b="1" dirty="0">
                <a:ln w="3175">
                  <a:solidFill>
                    <a:schemeClr val="tx1"/>
                  </a:solidFill>
                </a:ln>
                <a:solidFill>
                  <a:schemeClr val="bg1"/>
                </a:solidFill>
                <a:effectLst>
                  <a:outerShdw blurRad="38100" dist="38100" dir="2700000" algn="tl">
                    <a:srgbClr val="000000">
                      <a:alpha val="43137"/>
                    </a:srgbClr>
                  </a:outerShdw>
                </a:effectLst>
              </a:rPr>
              <a:t>				</a:t>
            </a:r>
            <a:r>
              <a:rPr lang="nl-NL" b="1" dirty="0" smtClean="0">
                <a:ln w="3175">
                  <a:solidFill>
                    <a:schemeClr val="tx1"/>
                  </a:solidFill>
                </a:ln>
                <a:solidFill>
                  <a:schemeClr val="bg1"/>
                </a:solidFill>
                <a:effectLst>
                  <a:outerShdw blurRad="38100" dist="38100" dir="2700000" algn="tl">
                    <a:srgbClr val="000000">
                      <a:alpha val="43137"/>
                    </a:srgbClr>
                  </a:outerShdw>
                </a:effectLst>
              </a:rPr>
              <a:t>			   Gods eer</a:t>
            </a:r>
          </a:p>
          <a:p>
            <a:pPr algn="l"/>
            <a:r>
              <a:rPr lang="nl-NL" b="1" dirty="0" smtClean="0">
                <a:ln w="3175">
                  <a:solidFill>
                    <a:schemeClr val="tx1"/>
                  </a:solidFill>
                </a:ln>
                <a:solidFill>
                  <a:schemeClr val="bg1"/>
                </a:solidFill>
                <a:effectLst>
                  <a:outerShdw blurRad="38100" dist="38100" dir="2700000" algn="tl">
                    <a:srgbClr val="000000">
                      <a:alpha val="43137"/>
                    </a:srgbClr>
                  </a:outerShdw>
                </a:effectLst>
              </a:rPr>
              <a:t>het </a:t>
            </a:r>
            <a:r>
              <a:rPr lang="nl-NL" b="1" dirty="0">
                <a:ln w="3175">
                  <a:solidFill>
                    <a:schemeClr val="tx1"/>
                  </a:solidFill>
                </a:ln>
                <a:solidFill>
                  <a:schemeClr val="bg1"/>
                </a:solidFill>
                <a:effectLst>
                  <a:outerShdw blurRad="38100" dist="38100" dir="2700000" algn="tl">
                    <a:srgbClr val="000000">
                      <a:alpha val="43137"/>
                    </a:srgbClr>
                  </a:outerShdw>
                </a:effectLst>
              </a:rPr>
              <a:t>gewelf 		</a:t>
            </a:r>
            <a:r>
              <a:rPr lang="nl-NL" b="1" dirty="0" smtClean="0">
                <a:ln w="3175">
                  <a:solidFill>
                    <a:schemeClr val="tx1"/>
                  </a:solidFill>
                </a:ln>
                <a:solidFill>
                  <a:schemeClr val="bg1"/>
                </a:solidFill>
                <a:effectLst>
                  <a:outerShdw blurRad="38100" dist="38100" dir="2700000" algn="tl">
                    <a:srgbClr val="000000">
                      <a:alpha val="43137"/>
                    </a:srgbClr>
                  </a:outerShdw>
                </a:effectLst>
              </a:rPr>
              <a:t>	  verkondigt</a:t>
            </a:r>
            <a:r>
              <a:rPr lang="nl-NL" b="1" dirty="0">
                <a:ln w="3175">
                  <a:solidFill>
                    <a:schemeClr val="tx1"/>
                  </a:solidFill>
                </a:ln>
                <a:solidFill>
                  <a:schemeClr val="bg1"/>
                </a:solidFill>
                <a:effectLst>
                  <a:outerShdw blurRad="38100" dist="38100" dir="2700000" algn="tl">
                    <a:srgbClr val="000000">
                      <a:alpha val="43137"/>
                    </a:srgbClr>
                  </a:outerShdw>
                </a:effectLst>
              </a:rPr>
              <a:t>		</a:t>
            </a:r>
            <a:r>
              <a:rPr lang="nl-NL" b="1" dirty="0" smtClean="0">
                <a:ln w="3175">
                  <a:solidFill>
                    <a:schemeClr val="tx1"/>
                  </a:solidFill>
                </a:ln>
                <a:solidFill>
                  <a:schemeClr val="bg1"/>
                </a:solidFill>
                <a:effectLst>
                  <a:outerShdw blurRad="38100" dist="38100" dir="2700000" algn="tl">
                    <a:srgbClr val="000000">
                      <a:alpha val="43137"/>
                    </a:srgbClr>
                  </a:outerShdw>
                </a:effectLst>
              </a:rPr>
              <a:t>		    werk Zijn handen</a:t>
            </a:r>
          </a:p>
          <a:p>
            <a:pPr algn="l"/>
            <a:r>
              <a:rPr lang="nl-NL" b="1" dirty="0" smtClean="0">
                <a:ln w="3175">
                  <a:solidFill>
                    <a:schemeClr val="tx1"/>
                  </a:solidFill>
                </a:ln>
                <a:solidFill>
                  <a:schemeClr val="bg1"/>
                </a:solidFill>
                <a:effectLst>
                  <a:outerShdw blurRad="38100" dist="38100" dir="2700000" algn="tl">
                    <a:srgbClr val="000000">
                      <a:alpha val="43137"/>
                    </a:srgbClr>
                  </a:outerShdw>
                </a:effectLst>
              </a:rPr>
              <a:t>de </a:t>
            </a:r>
            <a:r>
              <a:rPr lang="nl-NL" b="1" dirty="0">
                <a:ln w="3175">
                  <a:solidFill>
                    <a:schemeClr val="tx1"/>
                  </a:solidFill>
                </a:ln>
                <a:solidFill>
                  <a:schemeClr val="bg1"/>
                </a:solidFill>
                <a:effectLst>
                  <a:outerShdw blurRad="38100" dist="38100" dir="2700000" algn="tl">
                    <a:srgbClr val="000000">
                      <a:alpha val="43137"/>
                    </a:srgbClr>
                  </a:outerShdw>
                </a:effectLst>
              </a:rPr>
              <a:t>ene dag 			spreekt	</a:t>
            </a:r>
            <a:r>
              <a:rPr lang="nl-NL" b="1" dirty="0" smtClean="0">
                <a:ln w="3175">
                  <a:solidFill>
                    <a:schemeClr val="tx1"/>
                  </a:solidFill>
                </a:ln>
                <a:solidFill>
                  <a:schemeClr val="bg1"/>
                </a:solidFill>
                <a:effectLst>
                  <a:outerShdw blurRad="38100" dist="38100" dir="2700000" algn="tl">
                    <a:srgbClr val="000000">
                      <a:alpha val="43137"/>
                    </a:srgbClr>
                  </a:outerShdw>
                </a:effectLst>
              </a:rPr>
              <a:t>overvloedig</a:t>
            </a:r>
            <a:r>
              <a:rPr lang="nl-NL" b="1" dirty="0">
                <a:ln w="3175">
                  <a:solidFill>
                    <a:schemeClr val="tx1"/>
                  </a:solidFill>
                </a:ln>
                <a:solidFill>
                  <a:schemeClr val="bg1"/>
                </a:solidFill>
                <a:effectLst>
                  <a:outerShdw blurRad="38100" dist="38100" dir="2700000" algn="tl">
                    <a:srgbClr val="000000">
                      <a:alpha val="43137"/>
                    </a:srgbClr>
                  </a:outerShdw>
                </a:effectLst>
              </a:rPr>
              <a:t>		tot de </a:t>
            </a:r>
            <a:r>
              <a:rPr lang="nl-NL" b="1" dirty="0" smtClean="0">
                <a:ln w="3175">
                  <a:solidFill>
                    <a:schemeClr val="tx1"/>
                  </a:solidFill>
                </a:ln>
                <a:solidFill>
                  <a:schemeClr val="bg1"/>
                </a:solidFill>
                <a:effectLst>
                  <a:outerShdw blurRad="38100" dist="38100" dir="2700000" algn="tl">
                    <a:srgbClr val="000000">
                      <a:alpha val="43137"/>
                    </a:srgbClr>
                  </a:outerShdw>
                </a:effectLst>
              </a:rPr>
              <a:t>andere</a:t>
            </a:r>
          </a:p>
          <a:p>
            <a:pPr algn="l"/>
            <a:r>
              <a:rPr lang="nl-NL" b="1" dirty="0" smtClean="0">
                <a:ln w="3175">
                  <a:solidFill>
                    <a:schemeClr val="tx1"/>
                  </a:solidFill>
                </a:ln>
                <a:solidFill>
                  <a:schemeClr val="bg1"/>
                </a:solidFill>
                <a:effectLst>
                  <a:outerShdw blurRad="38100" dist="38100" dir="2700000" algn="tl">
                    <a:srgbClr val="000000">
                      <a:alpha val="43137"/>
                    </a:srgbClr>
                  </a:outerShdw>
                </a:effectLst>
              </a:rPr>
              <a:t>en </a:t>
            </a:r>
            <a:r>
              <a:rPr lang="nl-NL" b="1" dirty="0">
                <a:ln w="3175">
                  <a:solidFill>
                    <a:schemeClr val="tx1"/>
                  </a:solidFill>
                </a:ln>
                <a:solidFill>
                  <a:schemeClr val="bg1"/>
                </a:solidFill>
                <a:effectLst>
                  <a:outerShdw blurRad="38100" dist="38100" dir="2700000" algn="tl">
                    <a:srgbClr val="000000">
                      <a:alpha val="43137"/>
                    </a:srgbClr>
                  </a:outerShdw>
                </a:effectLst>
              </a:rPr>
              <a:t>de nacht 			</a:t>
            </a:r>
            <a:r>
              <a:rPr lang="nl-NL" b="1" dirty="0" smtClean="0">
                <a:ln w="3175">
                  <a:solidFill>
                    <a:schemeClr val="tx1"/>
                  </a:solidFill>
                </a:ln>
                <a:solidFill>
                  <a:schemeClr val="bg1"/>
                </a:solidFill>
                <a:effectLst>
                  <a:outerShdw blurRad="38100" dist="38100" dir="2700000" algn="tl">
                    <a:srgbClr val="000000">
                      <a:alpha val="43137"/>
                    </a:srgbClr>
                  </a:outerShdw>
                </a:effectLst>
              </a:rPr>
              <a:t> geeft </a:t>
            </a:r>
            <a:r>
              <a:rPr lang="nl-NL" b="1" dirty="0">
                <a:ln w="3175">
                  <a:solidFill>
                    <a:schemeClr val="tx1"/>
                  </a:solidFill>
                </a:ln>
                <a:solidFill>
                  <a:schemeClr val="bg1"/>
                </a:solidFill>
                <a:effectLst>
                  <a:outerShdw blurRad="38100" dist="38100" dir="2700000" algn="tl">
                    <a:srgbClr val="000000">
                      <a:alpha val="43137"/>
                    </a:srgbClr>
                  </a:outerShdw>
                </a:effectLst>
              </a:rPr>
              <a:t>kennis door 		</a:t>
            </a:r>
            <a:r>
              <a:rPr lang="nl-NL" b="1" dirty="0" smtClean="0">
                <a:ln w="3175">
                  <a:solidFill>
                    <a:schemeClr val="tx1"/>
                  </a:solidFill>
                </a:ln>
                <a:solidFill>
                  <a:schemeClr val="bg1"/>
                </a:solidFill>
                <a:effectLst>
                  <a:outerShdw blurRad="38100" dist="38100" dir="2700000" algn="tl">
                    <a:srgbClr val="000000">
                      <a:alpha val="43137"/>
                    </a:srgbClr>
                  </a:outerShdw>
                </a:effectLst>
              </a:rPr>
              <a:t>	aan </a:t>
            </a:r>
            <a:r>
              <a:rPr lang="nl-NL" b="1" dirty="0">
                <a:ln w="3175">
                  <a:solidFill>
                    <a:schemeClr val="tx1"/>
                  </a:solidFill>
                </a:ln>
                <a:solidFill>
                  <a:schemeClr val="bg1"/>
                </a:solidFill>
                <a:effectLst>
                  <a:outerShdw blurRad="38100" dist="38100" dir="2700000" algn="tl">
                    <a:srgbClr val="000000">
                      <a:alpha val="43137"/>
                    </a:srgbClr>
                  </a:outerShdw>
                </a:effectLst>
              </a:rPr>
              <a:t>de </a:t>
            </a:r>
            <a:r>
              <a:rPr lang="nl-NL" b="1" dirty="0" smtClean="0">
                <a:ln w="3175">
                  <a:solidFill>
                    <a:schemeClr val="tx1"/>
                  </a:solidFill>
                </a:ln>
                <a:solidFill>
                  <a:schemeClr val="bg1"/>
                </a:solidFill>
                <a:effectLst>
                  <a:outerShdw blurRad="38100" dist="38100" dir="2700000" algn="tl">
                    <a:srgbClr val="000000">
                      <a:alpha val="43137"/>
                    </a:srgbClr>
                  </a:outerShdw>
                </a:effectLst>
              </a:rPr>
              <a:t>andere</a:t>
            </a:r>
          </a:p>
          <a:p>
            <a:pPr algn="l"/>
            <a:r>
              <a:rPr lang="nl-NL" b="1" dirty="0" smtClean="0">
                <a:ln w="3175">
                  <a:solidFill>
                    <a:schemeClr val="tx1"/>
                  </a:solidFill>
                </a:ln>
                <a:solidFill>
                  <a:schemeClr val="bg1"/>
                </a:solidFill>
                <a:effectLst>
                  <a:outerShdw blurRad="38100" dist="38100" dir="2700000" algn="tl">
                    <a:srgbClr val="000000">
                      <a:alpha val="43137"/>
                    </a:srgbClr>
                  </a:outerShdw>
                </a:effectLst>
              </a:rPr>
              <a:t>		A</a:t>
            </a:r>
            <a:r>
              <a:rPr lang="nl-NL" b="1" dirty="0">
                <a:ln w="3175">
                  <a:solidFill>
                    <a:schemeClr val="tx1"/>
                  </a:solidFill>
                </a:ln>
                <a:solidFill>
                  <a:schemeClr val="bg1"/>
                </a:solidFill>
                <a:effectLst>
                  <a:outerShdw blurRad="38100" dist="38100" dir="2700000" algn="tl">
                    <a:srgbClr val="000000">
                      <a:alpha val="43137"/>
                    </a:srgbClr>
                  </a:outerShdw>
                </a:effectLst>
              </a:rPr>
              <a:t>				</a:t>
            </a:r>
            <a:r>
              <a:rPr lang="nl-NL" b="1" dirty="0" smtClean="0">
                <a:ln w="3175">
                  <a:solidFill>
                    <a:schemeClr val="tx1"/>
                  </a:solidFill>
                </a:ln>
                <a:solidFill>
                  <a:schemeClr val="bg1"/>
                </a:solidFill>
                <a:effectLst>
                  <a:outerShdw blurRad="38100" dist="38100" dir="2700000" algn="tl">
                    <a:srgbClr val="000000">
                      <a:alpha val="43137"/>
                    </a:srgbClr>
                  </a:outerShdw>
                </a:effectLst>
              </a:rPr>
              <a:t>		</a:t>
            </a:r>
            <a:r>
              <a:rPr lang="nl-NL" b="1" dirty="0">
                <a:ln w="3175">
                  <a:solidFill>
                    <a:schemeClr val="tx1"/>
                  </a:solidFill>
                </a:ln>
                <a:solidFill>
                  <a:schemeClr val="bg1"/>
                </a:solidFill>
                <a:effectLst>
                  <a:outerShdw blurRad="38100" dist="38100" dir="2700000" algn="tl">
                    <a:srgbClr val="000000">
                      <a:alpha val="43137"/>
                    </a:srgbClr>
                  </a:outerShdw>
                </a:effectLst>
              </a:rPr>
              <a:t>	B			</a:t>
            </a:r>
            <a:r>
              <a:rPr lang="nl-NL" b="1" dirty="0" smtClean="0">
                <a:ln w="3175">
                  <a:solidFill>
                    <a:schemeClr val="tx1"/>
                  </a:solidFill>
                </a:ln>
                <a:solidFill>
                  <a:schemeClr val="bg1"/>
                </a:solidFill>
                <a:effectLst>
                  <a:outerShdw blurRad="38100" dist="38100" dir="2700000" algn="tl">
                    <a:srgbClr val="000000">
                      <a:alpha val="43137"/>
                    </a:srgbClr>
                  </a:outerShdw>
                </a:effectLst>
              </a:rPr>
              <a:t>					</a:t>
            </a:r>
            <a:r>
              <a:rPr lang="nl-NL" b="1" dirty="0">
                <a:ln w="3175">
                  <a:solidFill>
                    <a:schemeClr val="tx1"/>
                  </a:solidFill>
                </a:ln>
                <a:solidFill>
                  <a:schemeClr val="bg1"/>
                </a:solidFill>
                <a:effectLst>
                  <a:outerShdw blurRad="38100" dist="38100" dir="2700000" algn="tl">
                    <a:srgbClr val="000000">
                      <a:alpha val="43137"/>
                    </a:srgbClr>
                  </a:outerShdw>
                </a:effectLst>
              </a:rPr>
              <a:t>	</a:t>
            </a:r>
            <a:r>
              <a:rPr lang="nl-NL" b="1" dirty="0" smtClean="0">
                <a:ln w="3175">
                  <a:solidFill>
                    <a:schemeClr val="tx1"/>
                  </a:solidFill>
                </a:ln>
                <a:solidFill>
                  <a:schemeClr val="bg1"/>
                </a:solidFill>
                <a:effectLst>
                  <a:outerShdw blurRad="38100" dist="38100" dir="2700000" algn="tl">
                    <a:srgbClr val="000000">
                      <a:alpha val="43137"/>
                    </a:srgbClr>
                  </a:outerShdw>
                </a:effectLst>
              </a:rPr>
              <a:t>C</a:t>
            </a:r>
          </a:p>
          <a:p>
            <a:pPr algn="l"/>
            <a:r>
              <a:rPr lang="nl-NL" b="1" dirty="0">
                <a:ln w="3175">
                  <a:solidFill>
                    <a:schemeClr val="tx1"/>
                  </a:solidFill>
                </a:ln>
                <a:solidFill>
                  <a:schemeClr val="bg1"/>
                </a:solidFill>
                <a:effectLst>
                  <a:outerShdw blurRad="38100" dist="38100" dir="2700000" algn="tl">
                    <a:srgbClr val="000000">
                      <a:alpha val="43137"/>
                    </a:srgbClr>
                  </a:outerShdw>
                </a:effectLst>
              </a:rPr>
              <a:t>	</a:t>
            </a:r>
            <a:r>
              <a:rPr lang="nl-NL" b="1" dirty="0" smtClean="0">
                <a:ln w="3175">
                  <a:solidFill>
                    <a:schemeClr val="tx1"/>
                  </a:solidFill>
                </a:ln>
                <a:solidFill>
                  <a:schemeClr val="bg1"/>
                </a:solidFill>
                <a:effectLst>
                  <a:outerShdw blurRad="38100" dist="38100" dir="2700000" algn="tl">
                    <a:srgbClr val="000000">
                      <a:alpha val="43137"/>
                    </a:srgbClr>
                  </a:outerShdw>
                </a:effectLst>
              </a:rPr>
              <a:t>	A</a:t>
            </a:r>
            <a:r>
              <a:rPr lang="nl-NL" b="1" dirty="0">
                <a:ln w="3175">
                  <a:solidFill>
                    <a:schemeClr val="tx1"/>
                  </a:solidFill>
                </a:ln>
                <a:solidFill>
                  <a:schemeClr val="bg1"/>
                </a:solidFill>
                <a:effectLst>
                  <a:outerShdw blurRad="38100" dist="38100" dir="2700000" algn="tl">
                    <a:srgbClr val="000000">
                      <a:alpha val="43137"/>
                    </a:srgbClr>
                  </a:outerShdw>
                </a:effectLst>
              </a:rPr>
              <a:t>’ 					</a:t>
            </a:r>
            <a:r>
              <a:rPr lang="nl-NL" b="1" dirty="0" smtClean="0">
                <a:ln w="3175">
                  <a:solidFill>
                    <a:schemeClr val="tx1"/>
                  </a:solidFill>
                </a:ln>
                <a:solidFill>
                  <a:schemeClr val="bg1"/>
                </a:solidFill>
                <a:effectLst>
                  <a:outerShdw blurRad="38100" dist="38100" dir="2700000" algn="tl">
                    <a:srgbClr val="000000">
                      <a:alpha val="43137"/>
                    </a:srgbClr>
                  </a:outerShdw>
                </a:effectLst>
              </a:rPr>
              <a:t>		B</a:t>
            </a:r>
            <a:r>
              <a:rPr lang="nl-NL" b="1" dirty="0">
                <a:ln w="3175">
                  <a:solidFill>
                    <a:schemeClr val="tx1"/>
                  </a:solidFill>
                </a:ln>
                <a:solidFill>
                  <a:schemeClr val="bg1"/>
                </a:solidFill>
                <a:effectLst>
                  <a:outerShdw blurRad="38100" dist="38100" dir="2700000" algn="tl">
                    <a:srgbClr val="000000">
                      <a:alpha val="43137"/>
                    </a:srgbClr>
                  </a:outerShdw>
                </a:effectLst>
              </a:rPr>
              <a:t>’				</a:t>
            </a:r>
            <a:r>
              <a:rPr lang="nl-NL" b="1" dirty="0" smtClean="0">
                <a:ln w="3175">
                  <a:solidFill>
                    <a:schemeClr val="tx1"/>
                  </a:solidFill>
                </a:ln>
                <a:solidFill>
                  <a:schemeClr val="bg1"/>
                </a:solidFill>
                <a:effectLst>
                  <a:outerShdw blurRad="38100" dist="38100" dir="2700000" algn="tl">
                    <a:srgbClr val="000000">
                      <a:alpha val="43137"/>
                    </a:srgbClr>
                  </a:outerShdw>
                </a:effectLst>
              </a:rPr>
              <a:t>					C</a:t>
            </a:r>
            <a:r>
              <a:rPr lang="nl-NL" b="1" dirty="0">
                <a:ln w="3175">
                  <a:solidFill>
                    <a:schemeClr val="tx1"/>
                  </a:solidFill>
                </a:ln>
                <a:solidFill>
                  <a:schemeClr val="bg1"/>
                </a:solidFill>
                <a:effectLst>
                  <a:outerShdw blurRad="38100" dist="38100" dir="2700000" algn="tl">
                    <a:srgbClr val="000000">
                      <a:alpha val="43137"/>
                    </a:srgbClr>
                  </a:outerShdw>
                </a:effectLst>
              </a:rPr>
              <a:t>’ </a:t>
            </a:r>
          </a:p>
          <a:p>
            <a:endParaRPr lang="nl-NL" dirty="0" smtClean="0"/>
          </a:p>
          <a:p>
            <a:endParaRPr lang="nl-NL" dirty="0" smtClean="0"/>
          </a:p>
          <a:p>
            <a:endParaRPr lang="nl-NL" dirty="0"/>
          </a:p>
        </p:txBody>
      </p:sp>
      <p:sp>
        <p:nvSpPr>
          <p:cNvPr id="4" name="Tekstvak 4"/>
          <p:cNvSpPr txBox="1">
            <a:spLocks noChangeArrowheads="1"/>
          </p:cNvSpPr>
          <p:nvPr/>
        </p:nvSpPr>
        <p:spPr bwMode="auto">
          <a:xfrm>
            <a:off x="6572381" y="5083176"/>
            <a:ext cx="2270125" cy="451342"/>
          </a:xfrm>
          <a:prstGeom prst="rect">
            <a:avLst/>
          </a:prstGeom>
          <a:solidFill>
            <a:schemeClr val="bg1"/>
          </a:solidFill>
          <a:ln w="38100">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smtClean="0">
                <a:solidFill>
                  <a:srgbClr val="000000"/>
                </a:solidFill>
              </a:rPr>
              <a:t>Psalm 19</a:t>
            </a:r>
          </a:p>
        </p:txBody>
      </p:sp>
      <p:cxnSp>
        <p:nvCxnSpPr>
          <p:cNvPr id="5" name="Rechte verbindingslijn 4"/>
          <p:cNvCxnSpPr/>
          <p:nvPr/>
        </p:nvCxnSpPr>
        <p:spPr>
          <a:xfrm>
            <a:off x="123600" y="1778400"/>
            <a:ext cx="8877300" cy="1440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 name="Rechte verbindingslijn 5"/>
          <p:cNvCxnSpPr/>
          <p:nvPr/>
        </p:nvCxnSpPr>
        <p:spPr>
          <a:xfrm flipV="1">
            <a:off x="123600" y="842932"/>
            <a:ext cx="8877300" cy="66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 name="Rechte verbindingslijn 6"/>
          <p:cNvCxnSpPr/>
          <p:nvPr/>
        </p:nvCxnSpPr>
        <p:spPr>
          <a:xfrm>
            <a:off x="123600" y="2768459"/>
            <a:ext cx="884880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 name="Rechte verbindingslijn 7"/>
          <p:cNvCxnSpPr/>
          <p:nvPr/>
        </p:nvCxnSpPr>
        <p:spPr>
          <a:xfrm>
            <a:off x="123600" y="3830400"/>
            <a:ext cx="884880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 name="Rechte verbindingslijn 8"/>
          <p:cNvCxnSpPr/>
          <p:nvPr/>
        </p:nvCxnSpPr>
        <p:spPr>
          <a:xfrm flipH="1">
            <a:off x="8989200" y="288000"/>
            <a:ext cx="11700" cy="354240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2" name="Rechte verbindingslijn 11"/>
          <p:cNvCxnSpPr/>
          <p:nvPr/>
        </p:nvCxnSpPr>
        <p:spPr>
          <a:xfrm>
            <a:off x="115200" y="288000"/>
            <a:ext cx="2400" cy="354240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 name="Rechte verbindingslijn 13"/>
          <p:cNvCxnSpPr/>
          <p:nvPr/>
        </p:nvCxnSpPr>
        <p:spPr>
          <a:xfrm>
            <a:off x="115200" y="288000"/>
            <a:ext cx="888570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8" name="Tekstvak 17"/>
          <p:cNvSpPr txBox="1"/>
          <p:nvPr/>
        </p:nvSpPr>
        <p:spPr>
          <a:xfrm>
            <a:off x="2908500" y="211001"/>
            <a:ext cx="3261600" cy="646331"/>
          </a:xfrm>
          <a:prstGeom prst="rect">
            <a:avLst/>
          </a:prstGeom>
          <a:noFill/>
        </p:spPr>
        <p:txBody>
          <a:bodyPr wrap="square" rtlCol="0">
            <a:spAutoFit/>
          </a:bodyPr>
          <a:lstStyle/>
          <a:p>
            <a:r>
              <a:rPr lang="nl-NL" sz="3600" b="1" dirty="0" smtClean="0">
                <a:ln w="3175">
                  <a:solidFill>
                    <a:schemeClr val="tx1"/>
                  </a:solidFill>
                </a:ln>
                <a:solidFill>
                  <a:schemeClr val="bg1"/>
                </a:solidFill>
                <a:effectLst>
                  <a:outerShdw blurRad="38100" dist="38100" dir="2700000" algn="tl">
                    <a:srgbClr val="000000">
                      <a:alpha val="43137"/>
                    </a:srgbClr>
                  </a:outerShdw>
                </a:effectLst>
              </a:rPr>
              <a:t>PSALM 19:1-2</a:t>
            </a:r>
            <a:endParaRPr lang="nl-NL" sz="3600" b="1" dirty="0">
              <a:ln w="3175">
                <a:solidFill>
                  <a:schemeClr val="tx1"/>
                </a:solidFill>
              </a:ln>
              <a:solidFill>
                <a:schemeClr val="bg1"/>
              </a:solidFill>
              <a:effectLst>
                <a:outerShdw blurRad="38100" dist="38100" dir="2700000" algn="tl">
                  <a:srgbClr val="000000">
                    <a:alpha val="43137"/>
                  </a:srgbClr>
                </a:outerShdw>
              </a:effectLst>
            </a:endParaRPr>
          </a:p>
        </p:txBody>
      </p:sp>
      <p:cxnSp>
        <p:nvCxnSpPr>
          <p:cNvPr id="19" name="Rechte verbindingslijn 18"/>
          <p:cNvCxnSpPr/>
          <p:nvPr/>
        </p:nvCxnSpPr>
        <p:spPr>
          <a:xfrm>
            <a:off x="2410200" y="842932"/>
            <a:ext cx="9000" cy="298746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8" name="Rechte verbindingslijn 27"/>
          <p:cNvCxnSpPr/>
          <p:nvPr/>
        </p:nvCxnSpPr>
        <p:spPr>
          <a:xfrm>
            <a:off x="6161100" y="857332"/>
            <a:ext cx="9000" cy="298746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88390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kstvak 4"/>
          <p:cNvSpPr txBox="1">
            <a:spLocks noChangeArrowheads="1"/>
          </p:cNvSpPr>
          <p:nvPr/>
        </p:nvSpPr>
        <p:spPr bwMode="auto">
          <a:xfrm>
            <a:off x="6572381" y="5083176"/>
            <a:ext cx="2270125" cy="451342"/>
          </a:xfrm>
          <a:prstGeom prst="rect">
            <a:avLst/>
          </a:prstGeom>
          <a:solidFill>
            <a:schemeClr val="bg1"/>
          </a:solidFill>
          <a:ln w="38100">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smtClean="0">
                <a:solidFill>
                  <a:srgbClr val="000000"/>
                </a:solidFill>
              </a:rPr>
              <a:t>Psalm 49</a:t>
            </a:r>
          </a:p>
        </p:txBody>
      </p:sp>
    </p:spTree>
    <p:extLst>
      <p:ext uri="{BB962C8B-B14F-4D97-AF65-F5344CB8AC3E}">
        <p14:creationId xmlns:p14="http://schemas.microsoft.com/office/powerpoint/2010/main" val="11941378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jdelijke aanduiding voor inhoud 2"/>
          <p:cNvSpPr txBox="1">
            <a:spLocks/>
          </p:cNvSpPr>
          <p:nvPr/>
        </p:nvSpPr>
        <p:spPr bwMode="auto">
          <a:xfrm>
            <a:off x="352800" y="195048"/>
            <a:ext cx="8489706" cy="5024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380985"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mn-lt"/>
                <a:ea typeface="MS PGothic" panose="020B0600070205080204" pitchFamily="34" charset="-128"/>
                <a:cs typeface="ＭＳ Ｐゴシック" charset="0"/>
              </a:defRPr>
            </a:lvl1pPr>
            <a:lvl2pPr marL="380985" indent="0" algn="ctr" defTabSz="380985" rtl="0" eaLnBrk="0" fontAlgn="base" hangingPunct="0">
              <a:spcBef>
                <a:spcPct val="20000"/>
              </a:spcBef>
              <a:spcAft>
                <a:spcPct val="0"/>
              </a:spcAft>
              <a:buFont typeface="Arial" panose="020B0604020202020204" pitchFamily="34" charset="0"/>
              <a:buNone/>
              <a:defRPr sz="2333" kern="1200">
                <a:solidFill>
                  <a:schemeClr val="tx1">
                    <a:tint val="75000"/>
                  </a:schemeClr>
                </a:solidFill>
                <a:latin typeface="+mn-lt"/>
                <a:ea typeface="MS PGothic" panose="020B0600070205080204" pitchFamily="34" charset="-128"/>
                <a:cs typeface="ＭＳ Ｐゴシック" charset="-128"/>
              </a:defRPr>
            </a:lvl2pPr>
            <a:lvl3pPr marL="761970" indent="0" algn="ctr" defTabSz="380985"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S PGothic" panose="020B0600070205080204" pitchFamily="34" charset="-128"/>
                <a:cs typeface="ＭＳ Ｐゴシック" charset="-128"/>
              </a:defRPr>
            </a:lvl3pPr>
            <a:lvl4pPr marL="1142954"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4pPr>
            <a:lvl5pPr marL="1523939"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5pPr>
            <a:lvl6pPr marL="1904924"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6pPr>
            <a:lvl7pPr marL="2285909"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7pPr>
            <a:lvl8pPr marL="2666893"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8pPr>
            <a:lvl9pPr marL="3047878"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9pPr>
          </a:lstStyle>
          <a:p>
            <a:pPr algn="l"/>
            <a:r>
              <a:rPr lang="nl-NL" sz="3200" b="1" dirty="0">
                <a:ln w="3175">
                  <a:solidFill>
                    <a:schemeClr val="tx1"/>
                  </a:solidFill>
                </a:ln>
                <a:solidFill>
                  <a:schemeClr val="bg1"/>
                </a:solidFill>
                <a:effectLst>
                  <a:outerShdw blurRad="38100" dist="38100" dir="2700000" algn="tl">
                    <a:srgbClr val="000000">
                      <a:alpha val="43137"/>
                    </a:srgbClr>
                  </a:outerShdw>
                </a:effectLst>
              </a:rPr>
              <a:t>1 Een psalm, voor de koorleider, van de zonen van </a:t>
            </a:r>
            <a:r>
              <a:rPr lang="nl-NL" sz="3200" b="1" dirty="0" err="1">
                <a:ln w="3175">
                  <a:solidFill>
                    <a:schemeClr val="tx1"/>
                  </a:solidFill>
                </a:ln>
                <a:solidFill>
                  <a:schemeClr val="bg1"/>
                </a:solidFill>
                <a:effectLst>
                  <a:outerShdw blurRad="38100" dist="38100" dir="2700000" algn="tl">
                    <a:srgbClr val="000000">
                      <a:alpha val="43137"/>
                    </a:srgbClr>
                  </a:outerShdw>
                </a:effectLst>
              </a:rPr>
              <a:t>Korach</a:t>
            </a:r>
            <a:r>
              <a:rPr lang="nl-NL" sz="3200" b="1" dirty="0">
                <a:ln w="3175">
                  <a:solidFill>
                    <a:schemeClr val="tx1"/>
                  </a:solidFill>
                </a:ln>
                <a:solidFill>
                  <a:schemeClr val="bg1"/>
                </a:solidFill>
                <a:effectLst>
                  <a:outerShdw blurRad="38100" dist="38100" dir="2700000" algn="tl">
                    <a:srgbClr val="000000">
                      <a:alpha val="43137"/>
                    </a:srgbClr>
                  </a:outerShdw>
                </a:effectLst>
              </a:rPr>
              <a:t>.</a:t>
            </a:r>
          </a:p>
          <a:p>
            <a:pPr algn="l"/>
            <a:endParaRPr lang="nl-NL" sz="3000" b="1" dirty="0" smtClean="0">
              <a:solidFill>
                <a:schemeClr val="bg1"/>
              </a:solidFill>
              <a:effectLst>
                <a:outerShdw blurRad="38100" dist="38100" dir="2700000" algn="tl">
                  <a:srgbClr val="000000">
                    <a:alpha val="43137"/>
                  </a:srgbClr>
                </a:outerShdw>
              </a:effectLst>
            </a:endParaRPr>
          </a:p>
          <a:p>
            <a:endParaRPr lang="nl-NL" dirty="0" smtClean="0"/>
          </a:p>
          <a:p>
            <a:endParaRPr lang="nl-NL" dirty="0" smtClean="0"/>
          </a:p>
          <a:p>
            <a:endParaRPr lang="nl-NL" dirty="0"/>
          </a:p>
        </p:txBody>
      </p:sp>
      <p:sp>
        <p:nvSpPr>
          <p:cNvPr id="4" name="Tekstvak 4"/>
          <p:cNvSpPr txBox="1">
            <a:spLocks noChangeArrowheads="1"/>
          </p:cNvSpPr>
          <p:nvPr/>
        </p:nvSpPr>
        <p:spPr bwMode="auto">
          <a:xfrm>
            <a:off x="6572381" y="5083176"/>
            <a:ext cx="2270125" cy="451342"/>
          </a:xfrm>
          <a:prstGeom prst="rect">
            <a:avLst/>
          </a:prstGeom>
          <a:solidFill>
            <a:schemeClr val="bg1"/>
          </a:solidFill>
          <a:ln w="38100">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smtClean="0">
                <a:solidFill>
                  <a:srgbClr val="000000"/>
                </a:solidFill>
              </a:rPr>
              <a:t>Psalm 49</a:t>
            </a:r>
          </a:p>
        </p:txBody>
      </p:sp>
    </p:spTree>
    <p:extLst>
      <p:ext uri="{BB962C8B-B14F-4D97-AF65-F5344CB8AC3E}">
        <p14:creationId xmlns:p14="http://schemas.microsoft.com/office/powerpoint/2010/main" val="26492336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jdelijke aanduiding voor inhoud 2"/>
          <p:cNvSpPr txBox="1">
            <a:spLocks/>
          </p:cNvSpPr>
          <p:nvPr/>
        </p:nvSpPr>
        <p:spPr bwMode="auto">
          <a:xfrm>
            <a:off x="352800" y="195048"/>
            <a:ext cx="8489706" cy="5024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380985"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mn-lt"/>
                <a:ea typeface="MS PGothic" panose="020B0600070205080204" pitchFamily="34" charset="-128"/>
                <a:cs typeface="ＭＳ Ｐゴシック" charset="0"/>
              </a:defRPr>
            </a:lvl1pPr>
            <a:lvl2pPr marL="380985" indent="0" algn="ctr" defTabSz="380985" rtl="0" eaLnBrk="0" fontAlgn="base" hangingPunct="0">
              <a:spcBef>
                <a:spcPct val="20000"/>
              </a:spcBef>
              <a:spcAft>
                <a:spcPct val="0"/>
              </a:spcAft>
              <a:buFont typeface="Arial" panose="020B0604020202020204" pitchFamily="34" charset="0"/>
              <a:buNone/>
              <a:defRPr sz="2333" kern="1200">
                <a:solidFill>
                  <a:schemeClr val="tx1">
                    <a:tint val="75000"/>
                  </a:schemeClr>
                </a:solidFill>
                <a:latin typeface="+mn-lt"/>
                <a:ea typeface="MS PGothic" panose="020B0600070205080204" pitchFamily="34" charset="-128"/>
                <a:cs typeface="ＭＳ Ｐゴシック" charset="-128"/>
              </a:defRPr>
            </a:lvl2pPr>
            <a:lvl3pPr marL="761970" indent="0" algn="ctr" defTabSz="380985"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S PGothic" panose="020B0600070205080204" pitchFamily="34" charset="-128"/>
                <a:cs typeface="ＭＳ Ｐゴシック" charset="-128"/>
              </a:defRPr>
            </a:lvl3pPr>
            <a:lvl4pPr marL="1142954"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4pPr>
            <a:lvl5pPr marL="1523939"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5pPr>
            <a:lvl6pPr marL="1904924"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6pPr>
            <a:lvl7pPr marL="2285909"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7pPr>
            <a:lvl8pPr marL="2666893"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8pPr>
            <a:lvl9pPr marL="3047878"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9pPr>
          </a:lstStyle>
          <a:p>
            <a:pPr algn="l"/>
            <a:r>
              <a:rPr lang="nl-NL" sz="3200" b="1" dirty="0">
                <a:ln w="3175">
                  <a:solidFill>
                    <a:schemeClr val="tx1"/>
                  </a:solidFill>
                </a:ln>
                <a:solidFill>
                  <a:schemeClr val="bg1"/>
                </a:solidFill>
                <a:effectLst>
                  <a:outerShdw blurRad="38100" dist="38100" dir="2700000" algn="tl">
                    <a:srgbClr val="000000">
                      <a:alpha val="43137"/>
                    </a:srgbClr>
                  </a:outerShdw>
                </a:effectLst>
              </a:rPr>
              <a:t>1 Een psalm, voor de koorleider, van de zonen van </a:t>
            </a:r>
            <a:r>
              <a:rPr lang="nl-NL" sz="3200" b="1" dirty="0" err="1">
                <a:ln w="3175">
                  <a:solidFill>
                    <a:schemeClr val="tx1"/>
                  </a:solidFill>
                </a:ln>
                <a:solidFill>
                  <a:schemeClr val="bg1"/>
                </a:solidFill>
                <a:effectLst>
                  <a:outerShdw blurRad="38100" dist="38100" dir="2700000" algn="tl">
                    <a:srgbClr val="000000">
                      <a:alpha val="43137"/>
                    </a:srgbClr>
                  </a:outerShdw>
                </a:effectLst>
              </a:rPr>
              <a:t>Korach</a:t>
            </a:r>
            <a:r>
              <a:rPr lang="nl-NL" sz="3200" b="1" dirty="0">
                <a:ln w="3175">
                  <a:solidFill>
                    <a:schemeClr val="tx1"/>
                  </a:solidFill>
                </a:ln>
                <a:solidFill>
                  <a:schemeClr val="bg1"/>
                </a:solidFill>
                <a:effectLst>
                  <a:outerShdw blurRad="38100" dist="38100" dir="2700000" algn="tl">
                    <a:srgbClr val="000000">
                      <a:alpha val="43137"/>
                    </a:srgbClr>
                  </a:outerShdw>
                </a:effectLst>
              </a:rPr>
              <a:t>.</a:t>
            </a:r>
          </a:p>
          <a:p>
            <a:pPr algn="l"/>
            <a:r>
              <a:rPr lang="nl-NL" sz="3200" b="1" dirty="0">
                <a:ln w="3175">
                  <a:solidFill>
                    <a:schemeClr val="tx1"/>
                  </a:solidFill>
                </a:ln>
                <a:solidFill>
                  <a:schemeClr val="bg1"/>
                </a:solidFill>
                <a:effectLst>
                  <a:outerShdw blurRad="38100" dist="38100" dir="2700000" algn="tl">
                    <a:srgbClr val="000000">
                      <a:alpha val="43137"/>
                    </a:srgbClr>
                  </a:outerShdw>
                </a:effectLst>
              </a:rPr>
              <a:t>2	Hoor dit, alle volken, </a:t>
            </a:r>
          </a:p>
          <a:p>
            <a:pPr algn="l"/>
            <a:r>
              <a:rPr lang="nl-NL" sz="3200" b="1" dirty="0">
                <a:ln w="3175">
                  <a:solidFill>
                    <a:schemeClr val="tx1"/>
                  </a:solidFill>
                </a:ln>
                <a:solidFill>
                  <a:schemeClr val="bg1"/>
                </a:solidFill>
                <a:effectLst>
                  <a:outerShdw blurRad="38100" dist="38100" dir="2700000" algn="tl">
                    <a:srgbClr val="000000">
                      <a:alpha val="43137"/>
                    </a:srgbClr>
                  </a:outerShdw>
                </a:effectLst>
              </a:rPr>
              <a:t>neem het ter ore, alle bewoners van de wereld,</a:t>
            </a:r>
          </a:p>
          <a:p>
            <a:pPr algn="l"/>
            <a:endParaRPr lang="nl-NL" sz="3000" b="1" dirty="0" smtClean="0">
              <a:solidFill>
                <a:schemeClr val="bg1"/>
              </a:solidFill>
              <a:effectLst>
                <a:outerShdw blurRad="38100" dist="38100" dir="2700000" algn="tl">
                  <a:srgbClr val="000000">
                    <a:alpha val="43137"/>
                  </a:srgbClr>
                </a:outerShdw>
              </a:effectLst>
            </a:endParaRPr>
          </a:p>
          <a:p>
            <a:endParaRPr lang="nl-NL" dirty="0" smtClean="0"/>
          </a:p>
          <a:p>
            <a:endParaRPr lang="nl-NL" dirty="0" smtClean="0"/>
          </a:p>
          <a:p>
            <a:endParaRPr lang="nl-NL" dirty="0"/>
          </a:p>
        </p:txBody>
      </p:sp>
      <p:sp>
        <p:nvSpPr>
          <p:cNvPr id="4" name="Tekstvak 4"/>
          <p:cNvSpPr txBox="1">
            <a:spLocks noChangeArrowheads="1"/>
          </p:cNvSpPr>
          <p:nvPr/>
        </p:nvSpPr>
        <p:spPr bwMode="auto">
          <a:xfrm>
            <a:off x="6572381" y="5083176"/>
            <a:ext cx="2270125" cy="451342"/>
          </a:xfrm>
          <a:prstGeom prst="rect">
            <a:avLst/>
          </a:prstGeom>
          <a:solidFill>
            <a:schemeClr val="bg1"/>
          </a:solidFill>
          <a:ln w="38100">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smtClean="0">
                <a:solidFill>
                  <a:srgbClr val="000000"/>
                </a:solidFill>
              </a:rPr>
              <a:t>Psalm 49</a:t>
            </a:r>
          </a:p>
        </p:txBody>
      </p:sp>
    </p:spTree>
    <p:extLst>
      <p:ext uri="{BB962C8B-B14F-4D97-AF65-F5344CB8AC3E}">
        <p14:creationId xmlns:p14="http://schemas.microsoft.com/office/powerpoint/2010/main" val="30895861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jdelijke aanduiding voor inhoud 2"/>
          <p:cNvSpPr txBox="1">
            <a:spLocks/>
          </p:cNvSpPr>
          <p:nvPr/>
        </p:nvSpPr>
        <p:spPr bwMode="auto">
          <a:xfrm>
            <a:off x="352800" y="195048"/>
            <a:ext cx="8489706" cy="5024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380985"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mn-lt"/>
                <a:ea typeface="MS PGothic" panose="020B0600070205080204" pitchFamily="34" charset="-128"/>
                <a:cs typeface="ＭＳ Ｐゴシック" charset="0"/>
              </a:defRPr>
            </a:lvl1pPr>
            <a:lvl2pPr marL="380985" indent="0" algn="ctr" defTabSz="380985" rtl="0" eaLnBrk="0" fontAlgn="base" hangingPunct="0">
              <a:spcBef>
                <a:spcPct val="20000"/>
              </a:spcBef>
              <a:spcAft>
                <a:spcPct val="0"/>
              </a:spcAft>
              <a:buFont typeface="Arial" panose="020B0604020202020204" pitchFamily="34" charset="0"/>
              <a:buNone/>
              <a:defRPr sz="2333" kern="1200">
                <a:solidFill>
                  <a:schemeClr val="tx1">
                    <a:tint val="75000"/>
                  </a:schemeClr>
                </a:solidFill>
                <a:latin typeface="+mn-lt"/>
                <a:ea typeface="MS PGothic" panose="020B0600070205080204" pitchFamily="34" charset="-128"/>
                <a:cs typeface="ＭＳ Ｐゴシック" charset="-128"/>
              </a:defRPr>
            </a:lvl2pPr>
            <a:lvl3pPr marL="761970" indent="0" algn="ctr" defTabSz="380985"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S PGothic" panose="020B0600070205080204" pitchFamily="34" charset="-128"/>
                <a:cs typeface="ＭＳ Ｐゴシック" charset="-128"/>
              </a:defRPr>
            </a:lvl3pPr>
            <a:lvl4pPr marL="1142954"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4pPr>
            <a:lvl5pPr marL="1523939"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5pPr>
            <a:lvl6pPr marL="1904924"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6pPr>
            <a:lvl7pPr marL="2285909"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7pPr>
            <a:lvl8pPr marL="2666893"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8pPr>
            <a:lvl9pPr marL="3047878"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9pPr>
          </a:lstStyle>
          <a:p>
            <a:pPr algn="l"/>
            <a:r>
              <a:rPr lang="nl-NL" sz="3200" b="1" dirty="0">
                <a:ln w="3175">
                  <a:solidFill>
                    <a:schemeClr val="tx1"/>
                  </a:solidFill>
                </a:ln>
                <a:solidFill>
                  <a:schemeClr val="bg1"/>
                </a:solidFill>
                <a:effectLst>
                  <a:outerShdw blurRad="38100" dist="38100" dir="2700000" algn="tl">
                    <a:srgbClr val="000000">
                      <a:alpha val="43137"/>
                    </a:srgbClr>
                  </a:outerShdw>
                </a:effectLst>
              </a:rPr>
              <a:t>1 Een psalm, voor de koorleider, van de zonen van </a:t>
            </a:r>
            <a:r>
              <a:rPr lang="nl-NL" sz="3200" b="1" dirty="0" err="1">
                <a:ln w="3175">
                  <a:solidFill>
                    <a:schemeClr val="tx1"/>
                  </a:solidFill>
                </a:ln>
                <a:solidFill>
                  <a:schemeClr val="bg1"/>
                </a:solidFill>
                <a:effectLst>
                  <a:outerShdw blurRad="38100" dist="38100" dir="2700000" algn="tl">
                    <a:srgbClr val="000000">
                      <a:alpha val="43137"/>
                    </a:srgbClr>
                  </a:outerShdw>
                </a:effectLst>
              </a:rPr>
              <a:t>Korach</a:t>
            </a:r>
            <a:r>
              <a:rPr lang="nl-NL" sz="3200" b="1" dirty="0">
                <a:ln w="3175">
                  <a:solidFill>
                    <a:schemeClr val="tx1"/>
                  </a:solidFill>
                </a:ln>
                <a:solidFill>
                  <a:schemeClr val="bg1"/>
                </a:solidFill>
                <a:effectLst>
                  <a:outerShdw blurRad="38100" dist="38100" dir="2700000" algn="tl">
                    <a:srgbClr val="000000">
                      <a:alpha val="43137"/>
                    </a:srgbClr>
                  </a:outerShdw>
                </a:effectLst>
              </a:rPr>
              <a:t>.</a:t>
            </a:r>
          </a:p>
          <a:p>
            <a:pPr algn="l"/>
            <a:r>
              <a:rPr lang="nl-NL" sz="3200" b="1" dirty="0">
                <a:ln w="3175">
                  <a:solidFill>
                    <a:schemeClr val="tx1"/>
                  </a:solidFill>
                </a:ln>
                <a:solidFill>
                  <a:schemeClr val="bg1"/>
                </a:solidFill>
                <a:effectLst>
                  <a:outerShdw blurRad="38100" dist="38100" dir="2700000" algn="tl">
                    <a:srgbClr val="000000">
                      <a:alpha val="43137"/>
                    </a:srgbClr>
                  </a:outerShdw>
                </a:effectLst>
              </a:rPr>
              <a:t>2	Hoor dit, alle volken, </a:t>
            </a:r>
          </a:p>
          <a:p>
            <a:pPr algn="l"/>
            <a:r>
              <a:rPr lang="nl-NL" sz="3200" b="1" dirty="0">
                <a:ln w="3175">
                  <a:solidFill>
                    <a:schemeClr val="tx1"/>
                  </a:solidFill>
                </a:ln>
                <a:solidFill>
                  <a:schemeClr val="bg1"/>
                </a:solidFill>
                <a:effectLst>
                  <a:outerShdw blurRad="38100" dist="38100" dir="2700000" algn="tl">
                    <a:srgbClr val="000000">
                      <a:alpha val="43137"/>
                    </a:srgbClr>
                  </a:outerShdw>
                </a:effectLst>
              </a:rPr>
              <a:t>neem het ter ore, alle bewoners van de wereld,</a:t>
            </a:r>
          </a:p>
          <a:p>
            <a:pPr algn="l"/>
            <a:r>
              <a:rPr lang="nl-NL" sz="3200" b="1" dirty="0" smtClean="0">
                <a:ln w="3175">
                  <a:solidFill>
                    <a:schemeClr val="tx1"/>
                  </a:solidFill>
                </a:ln>
                <a:solidFill>
                  <a:schemeClr val="bg1"/>
                </a:solidFill>
                <a:effectLst>
                  <a:outerShdw blurRad="38100" dist="38100" dir="2700000" algn="tl">
                    <a:srgbClr val="000000">
                      <a:alpha val="43137"/>
                    </a:srgbClr>
                  </a:outerShdw>
                </a:effectLst>
              </a:rPr>
              <a:t>3 	zowel </a:t>
            </a:r>
            <a:r>
              <a:rPr lang="nl-NL" sz="3200" b="1" dirty="0" err="1">
                <a:ln w="3175">
                  <a:solidFill>
                    <a:schemeClr val="tx1"/>
                  </a:solidFill>
                </a:ln>
                <a:solidFill>
                  <a:schemeClr val="bg1"/>
                </a:solidFill>
                <a:effectLst>
                  <a:outerShdw blurRad="38100" dist="38100" dir="2700000" algn="tl">
                    <a:srgbClr val="000000">
                      <a:alpha val="43137"/>
                    </a:srgbClr>
                  </a:outerShdw>
                </a:effectLst>
              </a:rPr>
              <a:t>eenvoudigen</a:t>
            </a:r>
            <a:r>
              <a:rPr lang="nl-NL" sz="3200" b="1" dirty="0">
                <a:ln w="3175">
                  <a:solidFill>
                    <a:schemeClr val="tx1"/>
                  </a:solidFill>
                </a:ln>
                <a:solidFill>
                  <a:schemeClr val="bg1"/>
                </a:solidFill>
                <a:effectLst>
                  <a:outerShdw blurRad="38100" dist="38100" dir="2700000" algn="tl">
                    <a:srgbClr val="000000">
                      <a:alpha val="43137"/>
                    </a:srgbClr>
                  </a:outerShdw>
                </a:effectLst>
              </a:rPr>
              <a:t> als aanzienlijken, </a:t>
            </a:r>
            <a:endParaRPr lang="nl-NL" sz="3200" b="1" dirty="0" smtClean="0">
              <a:ln w="3175">
                <a:solidFill>
                  <a:schemeClr val="tx1"/>
                </a:solidFill>
              </a:ln>
              <a:solidFill>
                <a:schemeClr val="bg1"/>
              </a:solidFill>
              <a:effectLst>
                <a:outerShdw blurRad="38100" dist="38100" dir="2700000" algn="tl">
                  <a:srgbClr val="000000">
                    <a:alpha val="43137"/>
                  </a:srgbClr>
                </a:outerShdw>
              </a:effectLst>
            </a:endParaRPr>
          </a:p>
          <a:p>
            <a:pPr algn="l"/>
            <a:r>
              <a:rPr lang="nl-NL" sz="3200" b="1" dirty="0" smtClean="0">
                <a:ln w="3175">
                  <a:solidFill>
                    <a:schemeClr val="tx1"/>
                  </a:solidFill>
                </a:ln>
                <a:solidFill>
                  <a:schemeClr val="bg1"/>
                </a:solidFill>
                <a:effectLst>
                  <a:outerShdw blurRad="38100" dist="38100" dir="2700000" algn="tl">
                    <a:srgbClr val="000000">
                      <a:alpha val="43137"/>
                    </a:srgbClr>
                  </a:outerShdw>
                </a:effectLst>
              </a:rPr>
              <a:t>rijk </a:t>
            </a:r>
            <a:r>
              <a:rPr lang="nl-NL" sz="3200" b="1" dirty="0">
                <a:ln w="3175">
                  <a:solidFill>
                    <a:schemeClr val="tx1"/>
                  </a:solidFill>
                </a:ln>
                <a:solidFill>
                  <a:schemeClr val="bg1"/>
                </a:solidFill>
                <a:effectLst>
                  <a:outerShdw blurRad="38100" dist="38100" dir="2700000" algn="tl">
                    <a:srgbClr val="000000">
                      <a:alpha val="43137"/>
                    </a:srgbClr>
                  </a:outerShdw>
                </a:effectLst>
              </a:rPr>
              <a:t>en arm samen.</a:t>
            </a:r>
          </a:p>
          <a:p>
            <a:pPr algn="l"/>
            <a:endParaRPr lang="nl-NL" sz="3000" b="1" dirty="0" smtClean="0">
              <a:solidFill>
                <a:schemeClr val="bg1"/>
              </a:solidFill>
              <a:effectLst>
                <a:outerShdw blurRad="38100" dist="38100" dir="2700000" algn="tl">
                  <a:srgbClr val="000000">
                    <a:alpha val="43137"/>
                  </a:srgbClr>
                </a:outerShdw>
              </a:effectLst>
            </a:endParaRPr>
          </a:p>
          <a:p>
            <a:endParaRPr lang="nl-NL" dirty="0" smtClean="0"/>
          </a:p>
          <a:p>
            <a:endParaRPr lang="nl-NL" dirty="0" smtClean="0"/>
          </a:p>
          <a:p>
            <a:endParaRPr lang="nl-NL" dirty="0"/>
          </a:p>
        </p:txBody>
      </p:sp>
      <p:sp>
        <p:nvSpPr>
          <p:cNvPr id="4" name="Tekstvak 4"/>
          <p:cNvSpPr txBox="1">
            <a:spLocks noChangeArrowheads="1"/>
          </p:cNvSpPr>
          <p:nvPr/>
        </p:nvSpPr>
        <p:spPr bwMode="auto">
          <a:xfrm>
            <a:off x="6572381" y="5083176"/>
            <a:ext cx="2270125" cy="451342"/>
          </a:xfrm>
          <a:prstGeom prst="rect">
            <a:avLst/>
          </a:prstGeom>
          <a:solidFill>
            <a:schemeClr val="bg1"/>
          </a:solidFill>
          <a:ln w="38100">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smtClean="0">
                <a:solidFill>
                  <a:srgbClr val="000000"/>
                </a:solidFill>
              </a:rPr>
              <a:t>Psalm 49</a:t>
            </a:r>
          </a:p>
        </p:txBody>
      </p:sp>
    </p:spTree>
    <p:extLst>
      <p:ext uri="{BB962C8B-B14F-4D97-AF65-F5344CB8AC3E}">
        <p14:creationId xmlns:p14="http://schemas.microsoft.com/office/powerpoint/2010/main" val="12757860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jdelijke aanduiding voor inhoud 2"/>
          <p:cNvSpPr txBox="1">
            <a:spLocks/>
          </p:cNvSpPr>
          <p:nvPr/>
        </p:nvSpPr>
        <p:spPr bwMode="auto">
          <a:xfrm>
            <a:off x="352800" y="195048"/>
            <a:ext cx="8791200" cy="5024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380985"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mn-lt"/>
                <a:ea typeface="MS PGothic" panose="020B0600070205080204" pitchFamily="34" charset="-128"/>
                <a:cs typeface="ＭＳ Ｐゴシック" charset="0"/>
              </a:defRPr>
            </a:lvl1pPr>
            <a:lvl2pPr marL="380985" indent="0" algn="ctr" defTabSz="380985" rtl="0" eaLnBrk="0" fontAlgn="base" hangingPunct="0">
              <a:spcBef>
                <a:spcPct val="20000"/>
              </a:spcBef>
              <a:spcAft>
                <a:spcPct val="0"/>
              </a:spcAft>
              <a:buFont typeface="Arial" panose="020B0604020202020204" pitchFamily="34" charset="0"/>
              <a:buNone/>
              <a:defRPr sz="2333" kern="1200">
                <a:solidFill>
                  <a:schemeClr val="tx1">
                    <a:tint val="75000"/>
                  </a:schemeClr>
                </a:solidFill>
                <a:latin typeface="+mn-lt"/>
                <a:ea typeface="MS PGothic" panose="020B0600070205080204" pitchFamily="34" charset="-128"/>
                <a:cs typeface="ＭＳ Ｐゴシック" charset="-128"/>
              </a:defRPr>
            </a:lvl2pPr>
            <a:lvl3pPr marL="761970" indent="0" algn="ctr" defTabSz="380985"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S PGothic" panose="020B0600070205080204" pitchFamily="34" charset="-128"/>
                <a:cs typeface="ＭＳ Ｐゴシック" charset="-128"/>
              </a:defRPr>
            </a:lvl3pPr>
            <a:lvl4pPr marL="1142954"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4pPr>
            <a:lvl5pPr marL="1523939"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5pPr>
            <a:lvl6pPr marL="1904924"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6pPr>
            <a:lvl7pPr marL="2285909"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7pPr>
            <a:lvl8pPr marL="2666893"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8pPr>
            <a:lvl9pPr marL="3047878"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9pPr>
          </a:lstStyle>
          <a:p>
            <a:pPr algn="l"/>
            <a:r>
              <a:rPr lang="nl-NL" sz="3200" b="1" dirty="0">
                <a:ln w="3175">
                  <a:solidFill>
                    <a:schemeClr val="tx1"/>
                  </a:solidFill>
                </a:ln>
                <a:solidFill>
                  <a:schemeClr val="bg1"/>
                </a:solidFill>
                <a:effectLst>
                  <a:outerShdw blurRad="38100" dist="38100" dir="2700000" algn="tl">
                    <a:srgbClr val="000000">
                      <a:alpha val="43137"/>
                    </a:srgbClr>
                  </a:outerShdw>
                </a:effectLst>
              </a:rPr>
              <a:t>1 Een psalm, voor de koorleider, van de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zonen    van </a:t>
            </a:r>
            <a:r>
              <a:rPr lang="nl-NL" sz="3200" b="1" dirty="0" err="1">
                <a:ln w="3175">
                  <a:solidFill>
                    <a:schemeClr val="tx1"/>
                  </a:solidFill>
                </a:ln>
                <a:solidFill>
                  <a:schemeClr val="bg1"/>
                </a:solidFill>
                <a:effectLst>
                  <a:outerShdw blurRad="38100" dist="38100" dir="2700000" algn="tl">
                    <a:srgbClr val="000000">
                      <a:alpha val="43137"/>
                    </a:srgbClr>
                  </a:outerShdw>
                </a:effectLst>
              </a:rPr>
              <a:t>Korach</a:t>
            </a:r>
            <a:r>
              <a:rPr lang="nl-NL" sz="3200" b="1" dirty="0">
                <a:ln w="3175">
                  <a:solidFill>
                    <a:schemeClr val="tx1"/>
                  </a:solidFill>
                </a:ln>
                <a:solidFill>
                  <a:schemeClr val="bg1"/>
                </a:solidFill>
                <a:effectLst>
                  <a:outerShdw blurRad="38100" dist="38100" dir="2700000" algn="tl">
                    <a:srgbClr val="000000">
                      <a:alpha val="43137"/>
                    </a:srgbClr>
                  </a:outerShdw>
                </a:effectLst>
              </a:rPr>
              <a:t>.</a:t>
            </a:r>
          </a:p>
          <a:p>
            <a:pPr algn="l"/>
            <a:r>
              <a:rPr lang="nl-NL" sz="3200" b="1" dirty="0">
                <a:ln w="3175">
                  <a:solidFill>
                    <a:schemeClr val="tx1"/>
                  </a:solidFill>
                </a:ln>
                <a:solidFill>
                  <a:schemeClr val="bg1"/>
                </a:solidFill>
                <a:effectLst>
                  <a:outerShdw blurRad="38100" dist="38100" dir="2700000" algn="tl">
                    <a:srgbClr val="000000">
                      <a:alpha val="43137"/>
                    </a:srgbClr>
                  </a:outerShdw>
                </a:effectLst>
              </a:rPr>
              <a:t>2	Hoor dit, alle volken, </a:t>
            </a:r>
          </a:p>
          <a:p>
            <a:pPr algn="l"/>
            <a:r>
              <a:rPr lang="nl-NL" sz="3200" b="1" dirty="0">
                <a:ln w="3175">
                  <a:solidFill>
                    <a:schemeClr val="tx1"/>
                  </a:solidFill>
                </a:ln>
                <a:solidFill>
                  <a:schemeClr val="bg1"/>
                </a:solidFill>
                <a:effectLst>
                  <a:outerShdw blurRad="38100" dist="38100" dir="2700000" algn="tl">
                    <a:srgbClr val="000000">
                      <a:alpha val="43137"/>
                    </a:srgbClr>
                  </a:outerShdw>
                </a:effectLst>
              </a:rPr>
              <a:t>neem het ter ore, alle bewoners van de wereld,</a:t>
            </a:r>
          </a:p>
          <a:p>
            <a:pPr algn="l"/>
            <a:r>
              <a:rPr lang="nl-NL" sz="3200" b="1" dirty="0" smtClean="0">
                <a:ln w="3175">
                  <a:solidFill>
                    <a:schemeClr val="tx1"/>
                  </a:solidFill>
                </a:ln>
                <a:solidFill>
                  <a:schemeClr val="bg1"/>
                </a:solidFill>
                <a:effectLst>
                  <a:outerShdw blurRad="38100" dist="38100" dir="2700000" algn="tl">
                    <a:srgbClr val="000000">
                      <a:alpha val="43137"/>
                    </a:srgbClr>
                  </a:outerShdw>
                </a:effectLst>
              </a:rPr>
              <a:t>3 	zowel </a:t>
            </a:r>
            <a:r>
              <a:rPr lang="nl-NL" sz="3200" b="1" dirty="0" err="1">
                <a:ln w="3175">
                  <a:solidFill>
                    <a:schemeClr val="tx1"/>
                  </a:solidFill>
                </a:ln>
                <a:solidFill>
                  <a:schemeClr val="bg1"/>
                </a:solidFill>
                <a:effectLst>
                  <a:outerShdw blurRad="38100" dist="38100" dir="2700000" algn="tl">
                    <a:srgbClr val="000000">
                      <a:alpha val="43137"/>
                    </a:srgbClr>
                  </a:outerShdw>
                </a:effectLst>
              </a:rPr>
              <a:t>eenvoudigen</a:t>
            </a:r>
            <a:r>
              <a:rPr lang="nl-NL" sz="3200" b="1" dirty="0">
                <a:ln w="3175">
                  <a:solidFill>
                    <a:schemeClr val="tx1"/>
                  </a:solidFill>
                </a:ln>
                <a:solidFill>
                  <a:schemeClr val="bg1"/>
                </a:solidFill>
                <a:effectLst>
                  <a:outerShdw blurRad="38100" dist="38100" dir="2700000" algn="tl">
                    <a:srgbClr val="000000">
                      <a:alpha val="43137"/>
                    </a:srgbClr>
                  </a:outerShdw>
                </a:effectLst>
              </a:rPr>
              <a:t> als aanzienlijken, </a:t>
            </a:r>
            <a:endParaRPr lang="nl-NL" sz="3200" b="1" dirty="0" smtClean="0">
              <a:ln w="3175">
                <a:solidFill>
                  <a:schemeClr val="tx1"/>
                </a:solidFill>
              </a:ln>
              <a:solidFill>
                <a:schemeClr val="bg1"/>
              </a:solidFill>
              <a:effectLst>
                <a:outerShdw blurRad="38100" dist="38100" dir="2700000" algn="tl">
                  <a:srgbClr val="000000">
                    <a:alpha val="43137"/>
                  </a:srgbClr>
                </a:outerShdw>
              </a:effectLst>
            </a:endParaRPr>
          </a:p>
          <a:p>
            <a:pPr algn="l"/>
            <a:r>
              <a:rPr lang="nl-NL" sz="3200" b="1" dirty="0" smtClean="0">
                <a:ln w="3175">
                  <a:solidFill>
                    <a:schemeClr val="tx1"/>
                  </a:solidFill>
                </a:ln>
                <a:solidFill>
                  <a:schemeClr val="bg1"/>
                </a:solidFill>
                <a:effectLst>
                  <a:outerShdw blurRad="38100" dist="38100" dir="2700000" algn="tl">
                    <a:srgbClr val="000000">
                      <a:alpha val="43137"/>
                    </a:srgbClr>
                  </a:outerShdw>
                </a:effectLst>
              </a:rPr>
              <a:t>rijk </a:t>
            </a:r>
            <a:r>
              <a:rPr lang="nl-NL" sz="3200" b="1" dirty="0">
                <a:ln w="3175">
                  <a:solidFill>
                    <a:schemeClr val="tx1"/>
                  </a:solidFill>
                </a:ln>
                <a:solidFill>
                  <a:schemeClr val="bg1"/>
                </a:solidFill>
                <a:effectLst>
                  <a:outerShdw blurRad="38100" dist="38100" dir="2700000" algn="tl">
                    <a:srgbClr val="000000">
                      <a:alpha val="43137"/>
                    </a:srgbClr>
                  </a:outerShdw>
                </a:effectLst>
              </a:rPr>
              <a:t>en arm samen</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a:t>
            </a:r>
          </a:p>
          <a:p>
            <a:pPr algn="l"/>
            <a:r>
              <a:rPr lang="nl-NL" sz="3200" b="1" dirty="0">
                <a:ln w="3175">
                  <a:solidFill>
                    <a:schemeClr val="tx1"/>
                  </a:solidFill>
                </a:ln>
                <a:solidFill>
                  <a:schemeClr val="bg1"/>
                </a:solidFill>
                <a:effectLst>
                  <a:outerShdw blurRad="38100" dist="38100" dir="2700000" algn="tl">
                    <a:srgbClr val="000000">
                      <a:alpha val="43137"/>
                    </a:srgbClr>
                  </a:outerShdw>
                </a:effectLst>
              </a:rPr>
              <a:t>4	Mijn mond zal enkel wijsheid spreken, </a:t>
            </a:r>
          </a:p>
          <a:p>
            <a:pPr algn="l"/>
            <a:r>
              <a:rPr lang="nl-NL" sz="3200" b="1" dirty="0">
                <a:ln w="3175">
                  <a:solidFill>
                    <a:schemeClr val="tx1"/>
                  </a:solidFill>
                </a:ln>
                <a:solidFill>
                  <a:schemeClr val="bg1"/>
                </a:solidFill>
                <a:effectLst>
                  <a:outerShdw blurRad="38100" dist="38100" dir="2700000" algn="tl">
                    <a:srgbClr val="000000">
                      <a:alpha val="43137"/>
                    </a:srgbClr>
                  </a:outerShdw>
                </a:effectLst>
              </a:rPr>
              <a:t>en de overdenking van mijn hart zal vol inzicht zijn.</a:t>
            </a:r>
          </a:p>
          <a:p>
            <a:pPr algn="l"/>
            <a:endParaRPr lang="nl-NL" sz="3000" b="1" dirty="0">
              <a:solidFill>
                <a:schemeClr val="bg1"/>
              </a:solidFill>
              <a:effectLst>
                <a:outerShdw blurRad="38100" dist="38100" dir="2700000" algn="tl">
                  <a:srgbClr val="000000">
                    <a:alpha val="43137"/>
                  </a:srgbClr>
                </a:outerShdw>
              </a:effectLst>
            </a:endParaRPr>
          </a:p>
          <a:p>
            <a:pPr algn="l"/>
            <a:endParaRPr lang="nl-NL" sz="3200" b="1" dirty="0">
              <a:ln w="3175">
                <a:solidFill>
                  <a:schemeClr val="tx1"/>
                </a:solidFill>
              </a:ln>
              <a:solidFill>
                <a:schemeClr val="bg1"/>
              </a:solidFill>
              <a:effectLst>
                <a:outerShdw blurRad="38100" dist="38100" dir="2700000" algn="tl">
                  <a:srgbClr val="000000">
                    <a:alpha val="43137"/>
                  </a:srgbClr>
                </a:outerShdw>
              </a:effectLst>
            </a:endParaRPr>
          </a:p>
          <a:p>
            <a:pPr algn="l"/>
            <a:endParaRPr lang="nl-NL" sz="3000" b="1" dirty="0" smtClean="0">
              <a:solidFill>
                <a:schemeClr val="bg1"/>
              </a:solidFill>
              <a:effectLst>
                <a:outerShdw blurRad="38100" dist="38100" dir="2700000" algn="tl">
                  <a:srgbClr val="000000">
                    <a:alpha val="43137"/>
                  </a:srgbClr>
                </a:outerShdw>
              </a:effectLst>
            </a:endParaRPr>
          </a:p>
          <a:p>
            <a:endParaRPr lang="nl-NL" dirty="0" smtClean="0"/>
          </a:p>
          <a:p>
            <a:endParaRPr lang="nl-NL" dirty="0" smtClean="0"/>
          </a:p>
          <a:p>
            <a:endParaRPr lang="nl-NL" dirty="0"/>
          </a:p>
        </p:txBody>
      </p:sp>
      <p:sp>
        <p:nvSpPr>
          <p:cNvPr id="4" name="Tekstvak 4"/>
          <p:cNvSpPr txBox="1">
            <a:spLocks noChangeArrowheads="1"/>
          </p:cNvSpPr>
          <p:nvPr/>
        </p:nvSpPr>
        <p:spPr bwMode="auto">
          <a:xfrm>
            <a:off x="6572381" y="5083176"/>
            <a:ext cx="2270125" cy="451342"/>
          </a:xfrm>
          <a:prstGeom prst="rect">
            <a:avLst/>
          </a:prstGeom>
          <a:solidFill>
            <a:schemeClr val="bg1"/>
          </a:solidFill>
          <a:ln w="38100">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smtClean="0">
                <a:solidFill>
                  <a:srgbClr val="000000"/>
                </a:solidFill>
              </a:rPr>
              <a:t>Psalm 49</a:t>
            </a:r>
          </a:p>
        </p:txBody>
      </p:sp>
    </p:spTree>
    <p:extLst>
      <p:ext uri="{BB962C8B-B14F-4D97-AF65-F5344CB8AC3E}">
        <p14:creationId xmlns:p14="http://schemas.microsoft.com/office/powerpoint/2010/main" val="33323280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jdelijke aanduiding voor inhoud 2"/>
          <p:cNvSpPr txBox="1">
            <a:spLocks/>
          </p:cNvSpPr>
          <p:nvPr/>
        </p:nvSpPr>
        <p:spPr bwMode="auto">
          <a:xfrm>
            <a:off x="273600" y="151848"/>
            <a:ext cx="8791200" cy="5024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380985"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mn-lt"/>
                <a:ea typeface="MS PGothic" panose="020B0600070205080204" pitchFamily="34" charset="-128"/>
                <a:cs typeface="ＭＳ Ｐゴシック" charset="0"/>
              </a:defRPr>
            </a:lvl1pPr>
            <a:lvl2pPr marL="380985" indent="0" algn="ctr" defTabSz="380985" rtl="0" eaLnBrk="0" fontAlgn="base" hangingPunct="0">
              <a:spcBef>
                <a:spcPct val="20000"/>
              </a:spcBef>
              <a:spcAft>
                <a:spcPct val="0"/>
              </a:spcAft>
              <a:buFont typeface="Arial" panose="020B0604020202020204" pitchFamily="34" charset="0"/>
              <a:buNone/>
              <a:defRPr sz="2333" kern="1200">
                <a:solidFill>
                  <a:schemeClr val="tx1">
                    <a:tint val="75000"/>
                  </a:schemeClr>
                </a:solidFill>
                <a:latin typeface="+mn-lt"/>
                <a:ea typeface="MS PGothic" panose="020B0600070205080204" pitchFamily="34" charset="-128"/>
                <a:cs typeface="ＭＳ Ｐゴシック" charset="-128"/>
              </a:defRPr>
            </a:lvl2pPr>
            <a:lvl3pPr marL="761970" indent="0" algn="ctr" defTabSz="380985"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S PGothic" panose="020B0600070205080204" pitchFamily="34" charset="-128"/>
                <a:cs typeface="ＭＳ Ｐゴシック" charset="-128"/>
              </a:defRPr>
            </a:lvl3pPr>
            <a:lvl4pPr marL="1142954"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4pPr>
            <a:lvl5pPr marL="1523939"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5pPr>
            <a:lvl6pPr marL="1904924"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6pPr>
            <a:lvl7pPr marL="2285909"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7pPr>
            <a:lvl8pPr marL="2666893"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8pPr>
            <a:lvl9pPr marL="3047878"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9pPr>
          </a:lstStyle>
          <a:p>
            <a:pPr algn="l">
              <a:spcBef>
                <a:spcPts val="0"/>
              </a:spcBef>
            </a:pPr>
            <a:r>
              <a:rPr lang="nl-NL" sz="3200" b="1" dirty="0">
                <a:ln w="3175">
                  <a:solidFill>
                    <a:schemeClr val="tx1"/>
                  </a:solidFill>
                </a:ln>
                <a:solidFill>
                  <a:schemeClr val="bg1"/>
                </a:solidFill>
                <a:effectLst>
                  <a:outerShdw blurRad="38100" dist="38100" dir="2700000" algn="tl">
                    <a:srgbClr val="000000">
                      <a:alpha val="43137"/>
                    </a:srgbClr>
                  </a:outerShdw>
                </a:effectLst>
              </a:rPr>
              <a:t>1 	Mijn zoon, als je mijn woorden aanneemt, </a:t>
            </a:r>
          </a:p>
          <a:p>
            <a:pPr algn="l">
              <a:spcBef>
                <a:spcPts val="0"/>
              </a:spcBef>
            </a:pPr>
            <a:r>
              <a:rPr lang="nl-NL" sz="3200" b="1" dirty="0">
                <a:ln w="3175">
                  <a:solidFill>
                    <a:schemeClr val="tx1"/>
                  </a:solidFill>
                </a:ln>
                <a:solidFill>
                  <a:schemeClr val="bg1"/>
                </a:solidFill>
                <a:effectLst>
                  <a:outerShdw blurRad="38100" dist="38100" dir="2700000" algn="tl">
                    <a:srgbClr val="000000">
                      <a:alpha val="43137"/>
                    </a:srgbClr>
                  </a:outerShdw>
                </a:effectLst>
              </a:rPr>
              <a:t>en mijn geboden bij je opbergt,</a:t>
            </a:r>
          </a:p>
          <a:p>
            <a:pPr algn="l"/>
            <a:endParaRPr lang="nl-NL" sz="3200" b="1" dirty="0">
              <a:ln w="3175">
                <a:solidFill>
                  <a:schemeClr val="tx1"/>
                </a:solidFill>
              </a:ln>
              <a:solidFill>
                <a:schemeClr val="bg1"/>
              </a:solidFill>
              <a:effectLst>
                <a:outerShdw blurRad="38100" dist="38100" dir="2700000" algn="tl">
                  <a:srgbClr val="000000">
                    <a:alpha val="43137"/>
                  </a:srgbClr>
                </a:outerShdw>
              </a:effectLst>
            </a:endParaRPr>
          </a:p>
          <a:p>
            <a:pPr algn="l"/>
            <a:endParaRPr lang="nl-NL" sz="3200" b="1" dirty="0" smtClean="0">
              <a:ln w="3175">
                <a:solidFill>
                  <a:schemeClr val="tx1"/>
                </a:solidFill>
              </a:ln>
              <a:solidFill>
                <a:schemeClr val="bg1"/>
              </a:solidFill>
              <a:effectLst>
                <a:outerShdw blurRad="38100" dist="38100" dir="2700000" algn="tl">
                  <a:srgbClr val="000000">
                    <a:alpha val="43137"/>
                  </a:srgbClr>
                </a:outerShdw>
              </a:effectLst>
            </a:endParaRPr>
          </a:p>
          <a:p>
            <a:pPr algn="l"/>
            <a:endParaRPr lang="nl-NL" sz="3200" b="1" dirty="0" smtClean="0">
              <a:ln w="3175">
                <a:solidFill>
                  <a:schemeClr val="tx1"/>
                </a:solidFill>
              </a:ln>
              <a:solidFill>
                <a:schemeClr val="bg1"/>
              </a:solidFill>
              <a:effectLst>
                <a:outerShdw blurRad="38100" dist="38100" dir="2700000" algn="tl">
                  <a:srgbClr val="000000">
                    <a:alpha val="43137"/>
                  </a:srgbClr>
                </a:outerShdw>
              </a:effectLst>
            </a:endParaRPr>
          </a:p>
          <a:p>
            <a:pPr algn="l"/>
            <a:endParaRPr lang="nl-NL" sz="3200" b="1" dirty="0" smtClean="0">
              <a:ln w="3175">
                <a:solidFill>
                  <a:schemeClr val="tx1"/>
                </a:solidFill>
              </a:ln>
              <a:solidFill>
                <a:schemeClr val="bg1"/>
              </a:solidFill>
              <a:effectLst>
                <a:outerShdw blurRad="38100" dist="38100" dir="2700000" algn="tl">
                  <a:srgbClr val="000000">
                    <a:alpha val="43137"/>
                  </a:srgbClr>
                </a:outerShdw>
              </a:effectLst>
            </a:endParaRPr>
          </a:p>
          <a:p>
            <a:pPr algn="l"/>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4" name="Tekstvak 4"/>
          <p:cNvSpPr txBox="1">
            <a:spLocks noChangeArrowheads="1"/>
          </p:cNvSpPr>
          <p:nvPr/>
        </p:nvSpPr>
        <p:spPr bwMode="auto">
          <a:xfrm>
            <a:off x="6572381" y="5083176"/>
            <a:ext cx="2270125" cy="451342"/>
          </a:xfrm>
          <a:prstGeom prst="rect">
            <a:avLst/>
          </a:prstGeom>
          <a:solidFill>
            <a:schemeClr val="bg1"/>
          </a:solidFill>
          <a:ln w="38100">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smtClean="0">
                <a:solidFill>
                  <a:srgbClr val="000000"/>
                </a:solidFill>
              </a:rPr>
              <a:t>Spreuken 2</a:t>
            </a:r>
          </a:p>
        </p:txBody>
      </p:sp>
    </p:spTree>
    <p:extLst>
      <p:ext uri="{BB962C8B-B14F-4D97-AF65-F5344CB8AC3E}">
        <p14:creationId xmlns:p14="http://schemas.microsoft.com/office/powerpoint/2010/main" val="1271214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jdelijke aanduiding voor inhoud 2"/>
          <p:cNvSpPr txBox="1">
            <a:spLocks/>
          </p:cNvSpPr>
          <p:nvPr/>
        </p:nvSpPr>
        <p:spPr bwMode="auto">
          <a:xfrm>
            <a:off x="273600" y="151848"/>
            <a:ext cx="8791200" cy="5024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380985"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mn-lt"/>
                <a:ea typeface="MS PGothic" panose="020B0600070205080204" pitchFamily="34" charset="-128"/>
                <a:cs typeface="ＭＳ Ｐゴシック" charset="0"/>
              </a:defRPr>
            </a:lvl1pPr>
            <a:lvl2pPr marL="380985" indent="0" algn="ctr" defTabSz="380985" rtl="0" eaLnBrk="0" fontAlgn="base" hangingPunct="0">
              <a:spcBef>
                <a:spcPct val="20000"/>
              </a:spcBef>
              <a:spcAft>
                <a:spcPct val="0"/>
              </a:spcAft>
              <a:buFont typeface="Arial" panose="020B0604020202020204" pitchFamily="34" charset="0"/>
              <a:buNone/>
              <a:defRPr sz="2333" kern="1200">
                <a:solidFill>
                  <a:schemeClr val="tx1">
                    <a:tint val="75000"/>
                  </a:schemeClr>
                </a:solidFill>
                <a:latin typeface="+mn-lt"/>
                <a:ea typeface="MS PGothic" panose="020B0600070205080204" pitchFamily="34" charset="-128"/>
                <a:cs typeface="ＭＳ Ｐゴシック" charset="-128"/>
              </a:defRPr>
            </a:lvl2pPr>
            <a:lvl3pPr marL="761970" indent="0" algn="ctr" defTabSz="380985"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S PGothic" panose="020B0600070205080204" pitchFamily="34" charset="-128"/>
                <a:cs typeface="ＭＳ Ｐゴシック" charset="-128"/>
              </a:defRPr>
            </a:lvl3pPr>
            <a:lvl4pPr marL="1142954"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4pPr>
            <a:lvl5pPr marL="1523939"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5pPr>
            <a:lvl6pPr marL="1904924"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6pPr>
            <a:lvl7pPr marL="2285909"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7pPr>
            <a:lvl8pPr marL="2666893"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8pPr>
            <a:lvl9pPr marL="3047878"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9pPr>
          </a:lstStyle>
          <a:p>
            <a:pPr algn="l">
              <a:spcBef>
                <a:spcPts val="0"/>
              </a:spcBef>
            </a:pPr>
            <a:r>
              <a:rPr lang="nl-NL" sz="3200" b="1" dirty="0">
                <a:ln w="3175">
                  <a:solidFill>
                    <a:schemeClr val="tx1"/>
                  </a:solidFill>
                </a:ln>
                <a:solidFill>
                  <a:schemeClr val="bg1"/>
                </a:solidFill>
                <a:effectLst>
                  <a:outerShdw blurRad="38100" dist="38100" dir="2700000" algn="tl">
                    <a:srgbClr val="000000">
                      <a:alpha val="43137"/>
                    </a:srgbClr>
                  </a:outerShdw>
                </a:effectLst>
              </a:rPr>
              <a:t>1 	Mijn zoon, als je mijn woorden aanneemt, </a:t>
            </a:r>
          </a:p>
          <a:p>
            <a:pPr algn="l">
              <a:spcBef>
                <a:spcPts val="0"/>
              </a:spcBef>
            </a:pPr>
            <a:r>
              <a:rPr lang="nl-NL" sz="3200" b="1" dirty="0">
                <a:ln w="3175">
                  <a:solidFill>
                    <a:schemeClr val="tx1"/>
                  </a:solidFill>
                </a:ln>
                <a:solidFill>
                  <a:schemeClr val="bg1"/>
                </a:solidFill>
                <a:effectLst>
                  <a:outerShdw blurRad="38100" dist="38100" dir="2700000" algn="tl">
                    <a:srgbClr val="000000">
                      <a:alpha val="43137"/>
                    </a:srgbClr>
                  </a:outerShdw>
                </a:effectLst>
              </a:rPr>
              <a:t>en mijn geboden bij je opbergt,</a:t>
            </a:r>
          </a:p>
          <a:p>
            <a:pPr algn="l">
              <a:spcBef>
                <a:spcPts val="0"/>
              </a:spcBef>
            </a:pPr>
            <a:r>
              <a:rPr lang="nl-NL" sz="3200" b="1" dirty="0">
                <a:ln w="3175">
                  <a:solidFill>
                    <a:schemeClr val="tx1"/>
                  </a:solidFill>
                </a:ln>
                <a:solidFill>
                  <a:schemeClr val="bg1"/>
                </a:solidFill>
                <a:effectLst>
                  <a:outerShdw blurRad="38100" dist="38100" dir="2700000" algn="tl">
                    <a:srgbClr val="000000">
                      <a:alpha val="43137"/>
                    </a:srgbClr>
                  </a:outerShdw>
                </a:effectLst>
              </a:rPr>
              <a:t>2 	om je oor acht te doen slaan op de wijsheid, </a:t>
            </a:r>
          </a:p>
          <a:p>
            <a:pPr algn="l">
              <a:spcBef>
                <a:spcPts val="0"/>
              </a:spcBef>
            </a:pPr>
            <a:r>
              <a:rPr lang="nl-NL" sz="3200" b="1" dirty="0">
                <a:ln w="3175">
                  <a:solidFill>
                    <a:schemeClr val="tx1"/>
                  </a:solidFill>
                </a:ln>
                <a:solidFill>
                  <a:schemeClr val="bg1"/>
                </a:solidFill>
                <a:effectLst>
                  <a:outerShdw blurRad="38100" dist="38100" dir="2700000" algn="tl">
                    <a:srgbClr val="000000">
                      <a:alpha val="43137"/>
                    </a:srgbClr>
                  </a:outerShdw>
                </a:effectLst>
              </a:rPr>
              <a:t>als je je hart neigt naar het inzicht,</a:t>
            </a:r>
          </a:p>
          <a:p>
            <a:pPr algn="l"/>
            <a:endParaRPr lang="nl-NL" sz="3200" b="1" dirty="0">
              <a:ln w="3175">
                <a:solidFill>
                  <a:schemeClr val="tx1"/>
                </a:solidFill>
              </a:ln>
              <a:solidFill>
                <a:schemeClr val="bg1"/>
              </a:solidFill>
              <a:effectLst>
                <a:outerShdw blurRad="38100" dist="38100" dir="2700000" algn="tl">
                  <a:srgbClr val="000000">
                    <a:alpha val="43137"/>
                  </a:srgbClr>
                </a:outerShdw>
              </a:effectLst>
            </a:endParaRPr>
          </a:p>
          <a:p>
            <a:pPr algn="l"/>
            <a:endParaRPr lang="nl-NL" sz="3200" b="1" dirty="0">
              <a:ln w="3175">
                <a:solidFill>
                  <a:schemeClr val="tx1"/>
                </a:solidFill>
              </a:ln>
              <a:solidFill>
                <a:schemeClr val="bg1"/>
              </a:solidFill>
              <a:effectLst>
                <a:outerShdw blurRad="38100" dist="38100" dir="2700000" algn="tl">
                  <a:srgbClr val="000000">
                    <a:alpha val="43137"/>
                  </a:srgbClr>
                </a:outerShdw>
              </a:effectLst>
            </a:endParaRPr>
          </a:p>
          <a:p>
            <a:pPr algn="l"/>
            <a:endParaRPr lang="nl-NL" sz="3200" b="1" dirty="0" smtClean="0">
              <a:ln w="3175">
                <a:solidFill>
                  <a:schemeClr val="tx1"/>
                </a:solidFill>
              </a:ln>
              <a:solidFill>
                <a:schemeClr val="bg1"/>
              </a:solidFill>
              <a:effectLst>
                <a:outerShdw blurRad="38100" dist="38100" dir="2700000" algn="tl">
                  <a:srgbClr val="000000">
                    <a:alpha val="43137"/>
                  </a:srgbClr>
                </a:outerShdw>
              </a:effectLst>
            </a:endParaRPr>
          </a:p>
          <a:p>
            <a:pPr algn="l"/>
            <a:endParaRPr lang="nl-NL" sz="3200" b="1" dirty="0" smtClean="0">
              <a:ln w="3175">
                <a:solidFill>
                  <a:schemeClr val="tx1"/>
                </a:solidFill>
              </a:ln>
              <a:solidFill>
                <a:schemeClr val="bg1"/>
              </a:solidFill>
              <a:effectLst>
                <a:outerShdw blurRad="38100" dist="38100" dir="2700000" algn="tl">
                  <a:srgbClr val="000000">
                    <a:alpha val="43137"/>
                  </a:srgbClr>
                </a:outerShdw>
              </a:effectLst>
            </a:endParaRPr>
          </a:p>
          <a:p>
            <a:pPr algn="l"/>
            <a:endParaRPr lang="nl-NL" sz="3200" b="1" dirty="0" smtClean="0">
              <a:ln w="3175">
                <a:solidFill>
                  <a:schemeClr val="tx1"/>
                </a:solidFill>
              </a:ln>
              <a:solidFill>
                <a:schemeClr val="bg1"/>
              </a:solidFill>
              <a:effectLst>
                <a:outerShdw blurRad="38100" dist="38100" dir="2700000" algn="tl">
                  <a:srgbClr val="000000">
                    <a:alpha val="43137"/>
                  </a:srgbClr>
                </a:outerShdw>
              </a:effectLst>
            </a:endParaRPr>
          </a:p>
          <a:p>
            <a:pPr algn="l"/>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4" name="Tekstvak 4"/>
          <p:cNvSpPr txBox="1">
            <a:spLocks noChangeArrowheads="1"/>
          </p:cNvSpPr>
          <p:nvPr/>
        </p:nvSpPr>
        <p:spPr bwMode="auto">
          <a:xfrm>
            <a:off x="6572381" y="5083176"/>
            <a:ext cx="2270125" cy="451342"/>
          </a:xfrm>
          <a:prstGeom prst="rect">
            <a:avLst/>
          </a:prstGeom>
          <a:solidFill>
            <a:schemeClr val="bg1"/>
          </a:solidFill>
          <a:ln w="38100">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smtClean="0">
                <a:solidFill>
                  <a:srgbClr val="000000"/>
                </a:solidFill>
              </a:rPr>
              <a:t>Spreuken 2</a:t>
            </a:r>
          </a:p>
        </p:txBody>
      </p:sp>
    </p:spTree>
    <p:extLst>
      <p:ext uri="{BB962C8B-B14F-4D97-AF65-F5344CB8AC3E}">
        <p14:creationId xmlns:p14="http://schemas.microsoft.com/office/powerpoint/2010/main" val="40951214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ijdelijke aanduiding voor inhoud 2"/>
          <p:cNvSpPr txBox="1">
            <a:spLocks/>
          </p:cNvSpPr>
          <p:nvPr/>
        </p:nvSpPr>
        <p:spPr bwMode="auto">
          <a:xfrm>
            <a:off x="433205" y="220465"/>
            <a:ext cx="7886700" cy="273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380985"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mn-lt"/>
                <a:ea typeface="MS PGothic" panose="020B0600070205080204" pitchFamily="34" charset="-128"/>
                <a:cs typeface="ＭＳ Ｐゴシック" charset="0"/>
              </a:defRPr>
            </a:lvl1pPr>
            <a:lvl2pPr marL="380985" indent="0" algn="ctr" defTabSz="380985" rtl="0" eaLnBrk="0" fontAlgn="base" hangingPunct="0">
              <a:spcBef>
                <a:spcPct val="20000"/>
              </a:spcBef>
              <a:spcAft>
                <a:spcPct val="0"/>
              </a:spcAft>
              <a:buFont typeface="Arial" panose="020B0604020202020204" pitchFamily="34" charset="0"/>
              <a:buNone/>
              <a:defRPr sz="2333" kern="1200">
                <a:solidFill>
                  <a:schemeClr val="tx1">
                    <a:tint val="75000"/>
                  </a:schemeClr>
                </a:solidFill>
                <a:latin typeface="+mn-lt"/>
                <a:ea typeface="MS PGothic" panose="020B0600070205080204" pitchFamily="34" charset="-128"/>
                <a:cs typeface="ＭＳ Ｐゴシック" charset="-128"/>
              </a:defRPr>
            </a:lvl2pPr>
            <a:lvl3pPr marL="761970" indent="0" algn="ctr" defTabSz="380985"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S PGothic" panose="020B0600070205080204" pitchFamily="34" charset="-128"/>
                <a:cs typeface="ＭＳ Ｐゴシック" charset="-128"/>
              </a:defRPr>
            </a:lvl3pPr>
            <a:lvl4pPr marL="1142954"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4pPr>
            <a:lvl5pPr marL="1523939"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5pPr>
            <a:lvl6pPr marL="1904924"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6pPr>
            <a:lvl7pPr marL="2285909"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7pPr>
            <a:lvl8pPr marL="2666893"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8pPr>
            <a:lvl9pPr marL="3047878"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9pPr>
          </a:lstStyle>
          <a:p>
            <a:pPr marL="385763" indent="-385763" algn="l">
              <a:spcBef>
                <a:spcPts val="0"/>
              </a:spcBef>
              <a:buFont typeface="Arial" panose="020B0604020202020204" pitchFamily="34" charset="0"/>
              <a:buAutoNum type="arabicPeriod"/>
            </a:pPr>
            <a:r>
              <a:rPr lang="nl-NL" sz="2800" dirty="0" smtClean="0">
                <a:ln w="3175">
                  <a:solidFill>
                    <a:schemeClr val="tx1"/>
                  </a:solidFill>
                </a:ln>
                <a:solidFill>
                  <a:schemeClr val="bg1">
                    <a:lumMod val="65000"/>
                  </a:schemeClr>
                </a:solidFill>
                <a:effectLst>
                  <a:outerShdw blurRad="38100" dist="38100" dir="2700000" algn="tl">
                    <a:srgbClr val="000000">
                      <a:alpha val="43137"/>
                    </a:srgbClr>
                  </a:outerShdw>
                </a:effectLst>
              </a:rPr>
              <a:t>Inleiding op de Bijbel</a:t>
            </a:r>
          </a:p>
          <a:p>
            <a:pPr marL="385763" indent="-385763" algn="l">
              <a:spcBef>
                <a:spcPts val="0"/>
              </a:spcBef>
              <a:buFont typeface="Arial" panose="020B0604020202020204" pitchFamily="34" charset="0"/>
              <a:buAutoNum type="arabicPeriod"/>
            </a:pPr>
            <a:r>
              <a:rPr lang="nl-NL" sz="2800" dirty="0" smtClean="0">
                <a:ln w="3175">
                  <a:solidFill>
                    <a:schemeClr val="tx1"/>
                  </a:solidFill>
                </a:ln>
                <a:solidFill>
                  <a:schemeClr val="bg1">
                    <a:lumMod val="65000"/>
                  </a:schemeClr>
                </a:solidFill>
              </a:rPr>
              <a:t>Pentateuch</a:t>
            </a:r>
          </a:p>
          <a:p>
            <a:pPr marL="385763" indent="-385763" algn="l">
              <a:spcBef>
                <a:spcPts val="0"/>
              </a:spcBef>
              <a:buFont typeface="Arial" panose="020B0604020202020204" pitchFamily="34" charset="0"/>
              <a:buAutoNum type="arabicPeriod"/>
            </a:pPr>
            <a:r>
              <a:rPr lang="nl-NL" sz="2800" dirty="0" smtClean="0">
                <a:ln w="3175">
                  <a:solidFill>
                    <a:schemeClr val="tx1"/>
                  </a:solidFill>
                </a:ln>
                <a:solidFill>
                  <a:schemeClr val="bg1">
                    <a:lumMod val="50000"/>
                  </a:schemeClr>
                </a:solidFill>
                <a:effectLst>
                  <a:outerShdw blurRad="38100" dist="38100" dir="2700000" algn="tl">
                    <a:srgbClr val="000000">
                      <a:alpha val="43137"/>
                    </a:srgbClr>
                  </a:outerShdw>
                </a:effectLst>
              </a:rPr>
              <a:t>Historische Boeken</a:t>
            </a:r>
          </a:p>
          <a:p>
            <a:pPr marL="385763" indent="-385763" algn="l">
              <a:spcBef>
                <a:spcPts val="0"/>
              </a:spcBef>
              <a:buFont typeface="Arial" panose="020B0604020202020204" pitchFamily="34" charset="0"/>
              <a:buAutoNum type="arabicPeriod"/>
            </a:pPr>
            <a:r>
              <a:rPr lang="nl-NL" sz="2800" b="1" dirty="0" smtClean="0">
                <a:ln w="3175">
                  <a:solidFill>
                    <a:schemeClr val="tx1"/>
                  </a:solidFill>
                </a:ln>
                <a:solidFill>
                  <a:schemeClr val="bg1"/>
                </a:solidFill>
                <a:effectLst>
                  <a:outerShdw blurRad="38100" dist="38100" dir="2700000" algn="tl">
                    <a:srgbClr val="000000">
                      <a:alpha val="43137"/>
                    </a:srgbClr>
                  </a:outerShdw>
                </a:effectLst>
              </a:rPr>
              <a:t>Dichterlijke Boeken</a:t>
            </a:r>
          </a:p>
          <a:p>
            <a:pPr marL="385763" indent="-385763" algn="l">
              <a:spcBef>
                <a:spcPts val="0"/>
              </a:spcBef>
              <a:buFont typeface="Arial" panose="020B0604020202020204" pitchFamily="34" charset="0"/>
              <a:buAutoNum type="arabicPeriod"/>
            </a:pPr>
            <a:r>
              <a:rPr lang="nl-NL" sz="2800" dirty="0" smtClean="0">
                <a:ln w="3175">
                  <a:solidFill>
                    <a:schemeClr val="tx1"/>
                  </a:solidFill>
                </a:ln>
                <a:solidFill>
                  <a:schemeClr val="bg1">
                    <a:lumMod val="65000"/>
                  </a:schemeClr>
                </a:solidFill>
                <a:effectLst>
                  <a:outerShdw blurRad="38100" dist="38100" dir="2700000" algn="tl">
                    <a:srgbClr val="000000">
                      <a:alpha val="43137"/>
                    </a:srgbClr>
                  </a:outerShdw>
                </a:effectLst>
              </a:rPr>
              <a:t>Koningen en Profeten 1</a:t>
            </a:r>
          </a:p>
          <a:p>
            <a:pPr marL="385763" indent="-385763" algn="l">
              <a:spcBef>
                <a:spcPts val="0"/>
              </a:spcBef>
              <a:buFont typeface="Arial" panose="020B0604020202020204" pitchFamily="34" charset="0"/>
              <a:buAutoNum type="arabicPeriod"/>
            </a:pPr>
            <a:r>
              <a:rPr lang="nl-NL" sz="2800" dirty="0" smtClean="0">
                <a:ln w="3175">
                  <a:solidFill>
                    <a:schemeClr val="tx1"/>
                  </a:solidFill>
                </a:ln>
                <a:solidFill>
                  <a:schemeClr val="bg1">
                    <a:lumMod val="65000"/>
                  </a:schemeClr>
                </a:solidFill>
                <a:effectLst>
                  <a:outerShdw blurRad="38100" dist="38100" dir="2700000" algn="tl">
                    <a:srgbClr val="000000">
                      <a:alpha val="43137"/>
                    </a:srgbClr>
                  </a:outerShdw>
                </a:effectLst>
              </a:rPr>
              <a:t>Koningen en Profeten 2</a:t>
            </a:r>
            <a:endParaRPr lang="nl-NL" sz="2800" dirty="0">
              <a:ln w="3175">
                <a:solidFill>
                  <a:schemeClr val="tx1"/>
                </a:solidFill>
              </a:ln>
              <a:solidFill>
                <a:schemeClr val="bg1">
                  <a:lumMod val="65000"/>
                </a:schemeClr>
              </a:solidFill>
              <a:effectLst>
                <a:outerShdw blurRad="38100" dist="38100" dir="2700000" algn="tl">
                  <a:srgbClr val="000000">
                    <a:alpha val="43137"/>
                  </a:srgbClr>
                </a:outerShdw>
              </a:effectLst>
            </a:endParaRPr>
          </a:p>
        </p:txBody>
      </p:sp>
      <p:sp>
        <p:nvSpPr>
          <p:cNvPr id="6" name="Tijdelijke aanduiding voor inhoud 2"/>
          <p:cNvSpPr txBox="1">
            <a:spLocks/>
          </p:cNvSpPr>
          <p:nvPr/>
        </p:nvSpPr>
        <p:spPr>
          <a:xfrm>
            <a:off x="433205" y="2819889"/>
            <a:ext cx="8192395" cy="2035582"/>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85763" indent="-385763">
              <a:lnSpc>
                <a:spcPct val="100000"/>
              </a:lnSpc>
              <a:spcBef>
                <a:spcPts val="0"/>
              </a:spcBef>
              <a:buFont typeface="+mj-lt"/>
              <a:buAutoNum type="arabicPeriod" startAt="7"/>
            </a:pPr>
            <a:r>
              <a:rPr lang="nl-NL" sz="2800" dirty="0" smtClean="0">
                <a:ln w="3175">
                  <a:solidFill>
                    <a:schemeClr val="tx1"/>
                  </a:solidFill>
                </a:ln>
                <a:solidFill>
                  <a:schemeClr val="bg1">
                    <a:lumMod val="65000"/>
                  </a:schemeClr>
                </a:solidFill>
                <a:effectLst>
                  <a:outerShdw blurRad="38100" dist="38100" dir="2700000" algn="tl">
                    <a:srgbClr val="000000">
                      <a:alpha val="43137"/>
                    </a:srgbClr>
                  </a:outerShdw>
                </a:effectLst>
              </a:rPr>
              <a:t>Geschriften rond de Ballingschap</a:t>
            </a:r>
          </a:p>
          <a:p>
            <a:pPr marL="385763" indent="-385763">
              <a:lnSpc>
                <a:spcPct val="100000"/>
              </a:lnSpc>
              <a:spcBef>
                <a:spcPts val="0"/>
              </a:spcBef>
              <a:buFont typeface="+mj-lt"/>
              <a:buAutoNum type="arabicPeriod" startAt="7"/>
            </a:pPr>
            <a:r>
              <a:rPr lang="nl-NL" sz="2800" dirty="0" err="1" smtClean="0">
                <a:ln w="3175">
                  <a:solidFill>
                    <a:schemeClr val="tx1"/>
                  </a:solidFill>
                </a:ln>
                <a:solidFill>
                  <a:schemeClr val="bg1">
                    <a:lumMod val="65000"/>
                  </a:schemeClr>
                </a:solidFill>
                <a:effectLst>
                  <a:outerShdw blurRad="38100" dist="38100" dir="2700000" algn="tl">
                    <a:srgbClr val="000000">
                      <a:alpha val="43137"/>
                    </a:srgbClr>
                  </a:outerShdw>
                </a:effectLst>
              </a:rPr>
              <a:t>Intertestamentaire</a:t>
            </a:r>
            <a:r>
              <a:rPr lang="nl-NL" sz="2800" dirty="0" smtClean="0">
                <a:ln w="3175">
                  <a:solidFill>
                    <a:schemeClr val="tx1"/>
                  </a:solidFill>
                </a:ln>
                <a:solidFill>
                  <a:schemeClr val="bg1">
                    <a:lumMod val="65000"/>
                  </a:schemeClr>
                </a:solidFill>
                <a:effectLst>
                  <a:outerShdw blurRad="38100" dist="38100" dir="2700000" algn="tl">
                    <a:srgbClr val="000000">
                      <a:alpha val="43137"/>
                    </a:srgbClr>
                  </a:outerShdw>
                </a:effectLst>
              </a:rPr>
              <a:t> periode en Evangeliën</a:t>
            </a:r>
          </a:p>
          <a:p>
            <a:pPr marL="385763" indent="-385763">
              <a:lnSpc>
                <a:spcPct val="100000"/>
              </a:lnSpc>
              <a:spcBef>
                <a:spcPts val="0"/>
              </a:spcBef>
              <a:buFont typeface="+mj-lt"/>
              <a:buAutoNum type="arabicPeriod" startAt="7"/>
            </a:pPr>
            <a:r>
              <a:rPr lang="nl-NL" sz="2800" dirty="0" smtClean="0">
                <a:ln w="3175">
                  <a:solidFill>
                    <a:schemeClr val="tx1"/>
                  </a:solidFill>
                </a:ln>
                <a:solidFill>
                  <a:schemeClr val="bg1">
                    <a:lumMod val="65000"/>
                  </a:schemeClr>
                </a:solidFill>
                <a:effectLst>
                  <a:outerShdw blurRad="38100" dist="38100" dir="2700000" algn="tl">
                    <a:srgbClr val="000000">
                      <a:alpha val="43137"/>
                    </a:srgbClr>
                  </a:outerShdw>
                </a:effectLst>
              </a:rPr>
              <a:t>Handelingen en Algemene Brieven 1</a:t>
            </a:r>
          </a:p>
          <a:p>
            <a:pPr marL="385763" indent="-385763">
              <a:lnSpc>
                <a:spcPct val="100000"/>
              </a:lnSpc>
              <a:spcBef>
                <a:spcPts val="0"/>
              </a:spcBef>
              <a:buFont typeface="+mj-lt"/>
              <a:buAutoNum type="arabicPeriod" startAt="7"/>
            </a:pPr>
            <a:r>
              <a:rPr lang="nl-NL" sz="2800" dirty="0" smtClean="0">
                <a:ln w="3175">
                  <a:solidFill>
                    <a:schemeClr val="tx1"/>
                  </a:solidFill>
                </a:ln>
                <a:solidFill>
                  <a:schemeClr val="bg1">
                    <a:lumMod val="65000"/>
                  </a:schemeClr>
                </a:solidFill>
                <a:effectLst>
                  <a:outerShdw blurRad="38100" dist="38100" dir="2700000" algn="tl">
                    <a:srgbClr val="000000">
                      <a:alpha val="43137"/>
                    </a:srgbClr>
                  </a:outerShdw>
                </a:effectLst>
              </a:rPr>
              <a:t>Paulinische Brieven 1</a:t>
            </a:r>
          </a:p>
          <a:p>
            <a:pPr marL="385763" indent="-385763">
              <a:lnSpc>
                <a:spcPct val="100000"/>
              </a:lnSpc>
              <a:spcBef>
                <a:spcPts val="0"/>
              </a:spcBef>
              <a:buFont typeface="+mj-lt"/>
              <a:buAutoNum type="arabicPeriod" startAt="7"/>
            </a:pPr>
            <a:r>
              <a:rPr lang="nl-NL" sz="2800" dirty="0" smtClean="0">
                <a:ln w="3175">
                  <a:solidFill>
                    <a:schemeClr val="tx1"/>
                  </a:solidFill>
                </a:ln>
                <a:solidFill>
                  <a:schemeClr val="bg1">
                    <a:lumMod val="65000"/>
                  </a:schemeClr>
                </a:solidFill>
                <a:effectLst>
                  <a:outerShdw blurRad="38100" dist="38100" dir="2700000" algn="tl">
                    <a:srgbClr val="000000">
                      <a:alpha val="43137"/>
                    </a:srgbClr>
                  </a:outerShdw>
                </a:effectLst>
              </a:rPr>
              <a:t>Paulinische Brieven 2</a:t>
            </a:r>
          </a:p>
          <a:p>
            <a:pPr marL="385763" indent="-385763">
              <a:lnSpc>
                <a:spcPct val="100000"/>
              </a:lnSpc>
              <a:spcBef>
                <a:spcPts val="0"/>
              </a:spcBef>
              <a:buFont typeface="+mj-lt"/>
              <a:buAutoNum type="arabicPeriod" startAt="7"/>
            </a:pPr>
            <a:r>
              <a:rPr lang="nl-NL" sz="2800" dirty="0" smtClean="0">
                <a:ln w="3175">
                  <a:solidFill>
                    <a:schemeClr val="tx1"/>
                  </a:solidFill>
                </a:ln>
                <a:solidFill>
                  <a:schemeClr val="bg1">
                    <a:lumMod val="65000"/>
                  </a:schemeClr>
                </a:solidFill>
                <a:effectLst>
                  <a:outerShdw blurRad="38100" dist="38100" dir="2700000" algn="tl">
                    <a:srgbClr val="000000">
                      <a:alpha val="43137"/>
                    </a:srgbClr>
                  </a:outerShdw>
                </a:effectLst>
              </a:rPr>
              <a:t>Openbaring en Algemene Brieven 2</a:t>
            </a:r>
            <a:endParaRPr lang="nl-NL" sz="2800" dirty="0">
              <a:ln w="3175">
                <a:solidFill>
                  <a:schemeClr val="tx1"/>
                </a:solidFill>
              </a:ln>
              <a:solidFill>
                <a:schemeClr val="bg1">
                  <a:lumMod val="6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35389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jdelijke aanduiding voor inhoud 2"/>
          <p:cNvSpPr txBox="1">
            <a:spLocks/>
          </p:cNvSpPr>
          <p:nvPr/>
        </p:nvSpPr>
        <p:spPr bwMode="auto">
          <a:xfrm>
            <a:off x="273600" y="151848"/>
            <a:ext cx="8791200" cy="5024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380985"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mn-lt"/>
                <a:ea typeface="MS PGothic" panose="020B0600070205080204" pitchFamily="34" charset="-128"/>
                <a:cs typeface="ＭＳ Ｐゴシック" charset="0"/>
              </a:defRPr>
            </a:lvl1pPr>
            <a:lvl2pPr marL="380985" indent="0" algn="ctr" defTabSz="380985" rtl="0" eaLnBrk="0" fontAlgn="base" hangingPunct="0">
              <a:spcBef>
                <a:spcPct val="20000"/>
              </a:spcBef>
              <a:spcAft>
                <a:spcPct val="0"/>
              </a:spcAft>
              <a:buFont typeface="Arial" panose="020B0604020202020204" pitchFamily="34" charset="0"/>
              <a:buNone/>
              <a:defRPr sz="2333" kern="1200">
                <a:solidFill>
                  <a:schemeClr val="tx1">
                    <a:tint val="75000"/>
                  </a:schemeClr>
                </a:solidFill>
                <a:latin typeface="+mn-lt"/>
                <a:ea typeface="MS PGothic" panose="020B0600070205080204" pitchFamily="34" charset="-128"/>
                <a:cs typeface="ＭＳ Ｐゴシック" charset="-128"/>
              </a:defRPr>
            </a:lvl2pPr>
            <a:lvl3pPr marL="761970" indent="0" algn="ctr" defTabSz="380985"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S PGothic" panose="020B0600070205080204" pitchFamily="34" charset="-128"/>
                <a:cs typeface="ＭＳ Ｐゴシック" charset="-128"/>
              </a:defRPr>
            </a:lvl3pPr>
            <a:lvl4pPr marL="1142954"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4pPr>
            <a:lvl5pPr marL="1523939"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5pPr>
            <a:lvl6pPr marL="1904924"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6pPr>
            <a:lvl7pPr marL="2285909"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7pPr>
            <a:lvl8pPr marL="2666893"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8pPr>
            <a:lvl9pPr marL="3047878"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9pPr>
          </a:lstStyle>
          <a:p>
            <a:pPr algn="l">
              <a:spcBef>
                <a:spcPts val="0"/>
              </a:spcBef>
            </a:pPr>
            <a:r>
              <a:rPr lang="nl-NL" sz="3200" b="1" dirty="0">
                <a:ln w="3175">
                  <a:solidFill>
                    <a:schemeClr val="tx1"/>
                  </a:solidFill>
                </a:ln>
                <a:solidFill>
                  <a:schemeClr val="bg1"/>
                </a:solidFill>
                <a:effectLst>
                  <a:outerShdw blurRad="38100" dist="38100" dir="2700000" algn="tl">
                    <a:srgbClr val="000000">
                      <a:alpha val="43137"/>
                    </a:srgbClr>
                  </a:outerShdw>
                </a:effectLst>
              </a:rPr>
              <a:t>1 	Mijn zoon, als je mijn woorden aanneemt, </a:t>
            </a:r>
          </a:p>
          <a:p>
            <a:pPr algn="l">
              <a:spcBef>
                <a:spcPts val="0"/>
              </a:spcBef>
            </a:pPr>
            <a:r>
              <a:rPr lang="nl-NL" sz="3200" b="1" dirty="0">
                <a:ln w="3175">
                  <a:solidFill>
                    <a:schemeClr val="tx1"/>
                  </a:solidFill>
                </a:ln>
                <a:solidFill>
                  <a:schemeClr val="bg1"/>
                </a:solidFill>
                <a:effectLst>
                  <a:outerShdw blurRad="38100" dist="38100" dir="2700000" algn="tl">
                    <a:srgbClr val="000000">
                      <a:alpha val="43137"/>
                    </a:srgbClr>
                  </a:outerShdw>
                </a:effectLst>
              </a:rPr>
              <a:t>en mijn geboden bij je opbergt,</a:t>
            </a:r>
          </a:p>
          <a:p>
            <a:pPr algn="l">
              <a:spcBef>
                <a:spcPts val="0"/>
              </a:spcBef>
            </a:pPr>
            <a:r>
              <a:rPr lang="nl-NL" sz="3200" b="1" dirty="0">
                <a:ln w="3175">
                  <a:solidFill>
                    <a:schemeClr val="tx1"/>
                  </a:solidFill>
                </a:ln>
                <a:solidFill>
                  <a:schemeClr val="bg1"/>
                </a:solidFill>
                <a:effectLst>
                  <a:outerShdw blurRad="38100" dist="38100" dir="2700000" algn="tl">
                    <a:srgbClr val="000000">
                      <a:alpha val="43137"/>
                    </a:srgbClr>
                  </a:outerShdw>
                </a:effectLst>
              </a:rPr>
              <a:t>2 	om je oor acht te doen slaan op de wijsheid, </a:t>
            </a:r>
          </a:p>
          <a:p>
            <a:pPr algn="l">
              <a:spcBef>
                <a:spcPts val="0"/>
              </a:spcBef>
            </a:pPr>
            <a:r>
              <a:rPr lang="nl-NL" sz="3200" b="1" dirty="0">
                <a:ln w="3175">
                  <a:solidFill>
                    <a:schemeClr val="tx1"/>
                  </a:solidFill>
                </a:ln>
                <a:solidFill>
                  <a:schemeClr val="bg1"/>
                </a:solidFill>
                <a:effectLst>
                  <a:outerShdw blurRad="38100" dist="38100" dir="2700000" algn="tl">
                    <a:srgbClr val="000000">
                      <a:alpha val="43137"/>
                    </a:srgbClr>
                  </a:outerShdw>
                </a:effectLst>
              </a:rPr>
              <a:t>als je je hart neigt naar het inzicht,</a:t>
            </a:r>
          </a:p>
          <a:p>
            <a:pPr algn="l">
              <a:spcBef>
                <a:spcPts val="0"/>
              </a:spcBef>
            </a:pPr>
            <a:r>
              <a:rPr lang="nl-NL" sz="3200" b="1" dirty="0">
                <a:ln w="3175">
                  <a:solidFill>
                    <a:schemeClr val="tx1"/>
                  </a:solidFill>
                </a:ln>
                <a:solidFill>
                  <a:schemeClr val="bg1"/>
                </a:solidFill>
                <a:effectLst>
                  <a:outerShdw blurRad="38100" dist="38100" dir="2700000" algn="tl">
                    <a:srgbClr val="000000">
                      <a:alpha val="43137"/>
                    </a:srgbClr>
                  </a:outerShdw>
                </a:effectLst>
              </a:rPr>
              <a:t>3 	ja, als je roept om het verstand, </a:t>
            </a:r>
          </a:p>
          <a:p>
            <a:pPr algn="l">
              <a:spcBef>
                <a:spcPts val="0"/>
              </a:spcBef>
            </a:pPr>
            <a:r>
              <a:rPr lang="nl-NL" sz="3200" b="1" dirty="0">
                <a:ln w="3175">
                  <a:solidFill>
                    <a:schemeClr val="tx1"/>
                  </a:solidFill>
                </a:ln>
                <a:solidFill>
                  <a:schemeClr val="bg1"/>
                </a:solidFill>
                <a:effectLst>
                  <a:outerShdw blurRad="38100" dist="38100" dir="2700000" algn="tl">
                    <a:srgbClr val="000000">
                      <a:alpha val="43137"/>
                    </a:srgbClr>
                  </a:outerShdw>
                </a:effectLst>
              </a:rPr>
              <a:t>je stem laat klinken om inzicht,</a:t>
            </a:r>
          </a:p>
          <a:p>
            <a:pPr algn="l"/>
            <a:endParaRPr lang="nl-NL" sz="3200" b="1" dirty="0">
              <a:ln w="3175">
                <a:solidFill>
                  <a:schemeClr val="tx1"/>
                </a:solidFill>
              </a:ln>
              <a:solidFill>
                <a:schemeClr val="bg1"/>
              </a:solidFill>
              <a:effectLst>
                <a:outerShdw blurRad="38100" dist="38100" dir="2700000" algn="tl">
                  <a:srgbClr val="000000">
                    <a:alpha val="43137"/>
                  </a:srgbClr>
                </a:outerShdw>
              </a:effectLst>
            </a:endParaRPr>
          </a:p>
          <a:p>
            <a:pPr algn="l"/>
            <a:endParaRPr lang="nl-NL" sz="3200" b="1" dirty="0" smtClean="0">
              <a:ln w="3175">
                <a:solidFill>
                  <a:schemeClr val="tx1"/>
                </a:solidFill>
              </a:ln>
              <a:solidFill>
                <a:schemeClr val="bg1"/>
              </a:solidFill>
              <a:effectLst>
                <a:outerShdw blurRad="38100" dist="38100" dir="2700000" algn="tl">
                  <a:srgbClr val="000000">
                    <a:alpha val="43137"/>
                  </a:srgbClr>
                </a:outerShdw>
              </a:effectLst>
            </a:endParaRPr>
          </a:p>
          <a:p>
            <a:pPr algn="l"/>
            <a:endParaRPr lang="nl-NL" sz="3200" b="1" dirty="0" smtClean="0">
              <a:ln w="3175">
                <a:solidFill>
                  <a:schemeClr val="tx1"/>
                </a:solidFill>
              </a:ln>
              <a:solidFill>
                <a:schemeClr val="bg1"/>
              </a:solidFill>
              <a:effectLst>
                <a:outerShdw blurRad="38100" dist="38100" dir="2700000" algn="tl">
                  <a:srgbClr val="000000">
                    <a:alpha val="43137"/>
                  </a:srgbClr>
                </a:outerShdw>
              </a:effectLst>
            </a:endParaRPr>
          </a:p>
          <a:p>
            <a:pPr algn="l"/>
            <a:endParaRPr lang="nl-NL" sz="3200" b="1" dirty="0" smtClean="0">
              <a:ln w="3175">
                <a:solidFill>
                  <a:schemeClr val="tx1"/>
                </a:solidFill>
              </a:ln>
              <a:solidFill>
                <a:schemeClr val="bg1"/>
              </a:solidFill>
              <a:effectLst>
                <a:outerShdw blurRad="38100" dist="38100" dir="2700000" algn="tl">
                  <a:srgbClr val="000000">
                    <a:alpha val="43137"/>
                  </a:srgbClr>
                </a:outerShdw>
              </a:effectLst>
            </a:endParaRPr>
          </a:p>
          <a:p>
            <a:pPr algn="l"/>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4" name="Tekstvak 4"/>
          <p:cNvSpPr txBox="1">
            <a:spLocks noChangeArrowheads="1"/>
          </p:cNvSpPr>
          <p:nvPr/>
        </p:nvSpPr>
        <p:spPr bwMode="auto">
          <a:xfrm>
            <a:off x="6572381" y="5083176"/>
            <a:ext cx="2270125" cy="451342"/>
          </a:xfrm>
          <a:prstGeom prst="rect">
            <a:avLst/>
          </a:prstGeom>
          <a:solidFill>
            <a:schemeClr val="bg1"/>
          </a:solidFill>
          <a:ln w="38100">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smtClean="0">
                <a:solidFill>
                  <a:srgbClr val="000000"/>
                </a:solidFill>
              </a:rPr>
              <a:t>Spreuken 2</a:t>
            </a:r>
          </a:p>
        </p:txBody>
      </p:sp>
    </p:spTree>
    <p:extLst>
      <p:ext uri="{BB962C8B-B14F-4D97-AF65-F5344CB8AC3E}">
        <p14:creationId xmlns:p14="http://schemas.microsoft.com/office/powerpoint/2010/main" val="37093457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jdelijke aanduiding voor inhoud 2"/>
          <p:cNvSpPr txBox="1">
            <a:spLocks/>
          </p:cNvSpPr>
          <p:nvPr/>
        </p:nvSpPr>
        <p:spPr bwMode="auto">
          <a:xfrm>
            <a:off x="273600" y="151848"/>
            <a:ext cx="8791200" cy="5024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380985"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mn-lt"/>
                <a:ea typeface="MS PGothic" panose="020B0600070205080204" pitchFamily="34" charset="-128"/>
                <a:cs typeface="ＭＳ Ｐゴシック" charset="0"/>
              </a:defRPr>
            </a:lvl1pPr>
            <a:lvl2pPr marL="380985" indent="0" algn="ctr" defTabSz="380985" rtl="0" eaLnBrk="0" fontAlgn="base" hangingPunct="0">
              <a:spcBef>
                <a:spcPct val="20000"/>
              </a:spcBef>
              <a:spcAft>
                <a:spcPct val="0"/>
              </a:spcAft>
              <a:buFont typeface="Arial" panose="020B0604020202020204" pitchFamily="34" charset="0"/>
              <a:buNone/>
              <a:defRPr sz="2333" kern="1200">
                <a:solidFill>
                  <a:schemeClr val="tx1">
                    <a:tint val="75000"/>
                  </a:schemeClr>
                </a:solidFill>
                <a:latin typeface="+mn-lt"/>
                <a:ea typeface="MS PGothic" panose="020B0600070205080204" pitchFamily="34" charset="-128"/>
                <a:cs typeface="ＭＳ Ｐゴシック" charset="-128"/>
              </a:defRPr>
            </a:lvl2pPr>
            <a:lvl3pPr marL="761970" indent="0" algn="ctr" defTabSz="380985"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S PGothic" panose="020B0600070205080204" pitchFamily="34" charset="-128"/>
                <a:cs typeface="ＭＳ Ｐゴシック" charset="-128"/>
              </a:defRPr>
            </a:lvl3pPr>
            <a:lvl4pPr marL="1142954"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4pPr>
            <a:lvl5pPr marL="1523939"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5pPr>
            <a:lvl6pPr marL="1904924"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6pPr>
            <a:lvl7pPr marL="2285909"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7pPr>
            <a:lvl8pPr marL="2666893"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8pPr>
            <a:lvl9pPr marL="3047878"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9pPr>
          </a:lstStyle>
          <a:p>
            <a:pPr algn="l">
              <a:spcBef>
                <a:spcPts val="0"/>
              </a:spcBef>
            </a:pPr>
            <a:r>
              <a:rPr lang="nl-NL" sz="3200" b="1" dirty="0">
                <a:ln w="3175">
                  <a:solidFill>
                    <a:schemeClr val="tx1"/>
                  </a:solidFill>
                </a:ln>
                <a:solidFill>
                  <a:schemeClr val="bg1"/>
                </a:solidFill>
                <a:effectLst>
                  <a:outerShdw blurRad="38100" dist="38100" dir="2700000" algn="tl">
                    <a:srgbClr val="000000">
                      <a:alpha val="43137"/>
                    </a:srgbClr>
                  </a:outerShdw>
                </a:effectLst>
              </a:rPr>
              <a:t>1 	Mijn zoon, als je mijn woorden aanneemt, </a:t>
            </a:r>
          </a:p>
          <a:p>
            <a:pPr algn="l">
              <a:spcBef>
                <a:spcPts val="0"/>
              </a:spcBef>
            </a:pPr>
            <a:r>
              <a:rPr lang="nl-NL" sz="3200" b="1" dirty="0">
                <a:ln w="3175">
                  <a:solidFill>
                    <a:schemeClr val="tx1"/>
                  </a:solidFill>
                </a:ln>
                <a:solidFill>
                  <a:schemeClr val="bg1"/>
                </a:solidFill>
                <a:effectLst>
                  <a:outerShdw blurRad="38100" dist="38100" dir="2700000" algn="tl">
                    <a:srgbClr val="000000">
                      <a:alpha val="43137"/>
                    </a:srgbClr>
                  </a:outerShdw>
                </a:effectLst>
              </a:rPr>
              <a:t>en mijn geboden bij je opbergt,</a:t>
            </a:r>
          </a:p>
          <a:p>
            <a:pPr algn="l">
              <a:spcBef>
                <a:spcPts val="0"/>
              </a:spcBef>
            </a:pPr>
            <a:r>
              <a:rPr lang="nl-NL" sz="3200" b="1" dirty="0">
                <a:ln w="3175">
                  <a:solidFill>
                    <a:schemeClr val="tx1"/>
                  </a:solidFill>
                </a:ln>
                <a:solidFill>
                  <a:schemeClr val="bg1"/>
                </a:solidFill>
                <a:effectLst>
                  <a:outerShdw blurRad="38100" dist="38100" dir="2700000" algn="tl">
                    <a:srgbClr val="000000">
                      <a:alpha val="43137"/>
                    </a:srgbClr>
                  </a:outerShdw>
                </a:effectLst>
              </a:rPr>
              <a:t>2 	om je oor acht te doen slaan op de wijsheid, </a:t>
            </a:r>
          </a:p>
          <a:p>
            <a:pPr algn="l">
              <a:spcBef>
                <a:spcPts val="0"/>
              </a:spcBef>
            </a:pPr>
            <a:r>
              <a:rPr lang="nl-NL" sz="3200" b="1" dirty="0">
                <a:ln w="3175">
                  <a:solidFill>
                    <a:schemeClr val="tx1"/>
                  </a:solidFill>
                </a:ln>
                <a:solidFill>
                  <a:schemeClr val="bg1"/>
                </a:solidFill>
                <a:effectLst>
                  <a:outerShdw blurRad="38100" dist="38100" dir="2700000" algn="tl">
                    <a:srgbClr val="000000">
                      <a:alpha val="43137"/>
                    </a:srgbClr>
                  </a:outerShdw>
                </a:effectLst>
              </a:rPr>
              <a:t>als je je hart neigt naar het inzicht,</a:t>
            </a:r>
          </a:p>
          <a:p>
            <a:pPr algn="l">
              <a:spcBef>
                <a:spcPts val="0"/>
              </a:spcBef>
            </a:pPr>
            <a:r>
              <a:rPr lang="nl-NL" sz="3200" b="1" dirty="0">
                <a:ln w="3175">
                  <a:solidFill>
                    <a:schemeClr val="tx1"/>
                  </a:solidFill>
                </a:ln>
                <a:solidFill>
                  <a:schemeClr val="bg1"/>
                </a:solidFill>
                <a:effectLst>
                  <a:outerShdw blurRad="38100" dist="38100" dir="2700000" algn="tl">
                    <a:srgbClr val="000000">
                      <a:alpha val="43137"/>
                    </a:srgbClr>
                  </a:outerShdw>
                </a:effectLst>
              </a:rPr>
              <a:t>3 	ja, als je roept om het verstand, </a:t>
            </a:r>
          </a:p>
          <a:p>
            <a:pPr algn="l">
              <a:spcBef>
                <a:spcPts val="0"/>
              </a:spcBef>
            </a:pPr>
            <a:r>
              <a:rPr lang="nl-NL" sz="3200" b="1" dirty="0">
                <a:ln w="3175">
                  <a:solidFill>
                    <a:schemeClr val="tx1"/>
                  </a:solidFill>
                </a:ln>
                <a:solidFill>
                  <a:schemeClr val="bg1"/>
                </a:solidFill>
                <a:effectLst>
                  <a:outerShdw blurRad="38100" dist="38100" dir="2700000" algn="tl">
                    <a:srgbClr val="000000">
                      <a:alpha val="43137"/>
                    </a:srgbClr>
                  </a:outerShdw>
                </a:effectLst>
              </a:rPr>
              <a:t>je stem laat klinken om inzicht,</a:t>
            </a:r>
          </a:p>
          <a:p>
            <a:pPr algn="l">
              <a:spcBef>
                <a:spcPts val="0"/>
              </a:spcBef>
            </a:pPr>
            <a:r>
              <a:rPr lang="nl-NL" sz="3200" b="1" dirty="0">
                <a:ln w="3175">
                  <a:solidFill>
                    <a:schemeClr val="tx1"/>
                  </a:solidFill>
                </a:ln>
                <a:solidFill>
                  <a:schemeClr val="bg1"/>
                </a:solidFill>
                <a:effectLst>
                  <a:outerShdw blurRad="38100" dist="38100" dir="2700000" algn="tl">
                    <a:srgbClr val="000000">
                      <a:alpha val="43137"/>
                    </a:srgbClr>
                  </a:outerShdw>
                </a:effectLst>
              </a:rPr>
              <a:t>4	als je het zoekt als zilver, </a:t>
            </a:r>
          </a:p>
          <a:p>
            <a:pPr algn="l">
              <a:spcBef>
                <a:spcPts val="0"/>
              </a:spcBef>
            </a:pPr>
            <a:r>
              <a:rPr lang="nl-NL" sz="3200" b="1" dirty="0">
                <a:ln w="3175">
                  <a:solidFill>
                    <a:schemeClr val="tx1"/>
                  </a:solidFill>
                </a:ln>
                <a:solidFill>
                  <a:schemeClr val="bg1"/>
                </a:solidFill>
                <a:effectLst>
                  <a:outerShdw blurRad="38100" dist="38100" dir="2700000" algn="tl">
                    <a:srgbClr val="000000">
                      <a:alpha val="43137"/>
                    </a:srgbClr>
                  </a:outerShdw>
                </a:effectLst>
              </a:rPr>
              <a:t>het naspeurt als verborgen schatten,</a:t>
            </a:r>
          </a:p>
          <a:p>
            <a:pPr algn="l"/>
            <a:endParaRPr lang="nl-NL" sz="3200" b="1" dirty="0">
              <a:ln w="3175">
                <a:solidFill>
                  <a:schemeClr val="tx1"/>
                </a:solidFill>
              </a:ln>
              <a:solidFill>
                <a:schemeClr val="bg1"/>
              </a:solidFill>
              <a:effectLst>
                <a:outerShdw blurRad="38100" dist="38100" dir="2700000" algn="tl">
                  <a:srgbClr val="000000">
                    <a:alpha val="43137"/>
                  </a:srgbClr>
                </a:outerShdw>
              </a:effectLst>
            </a:endParaRPr>
          </a:p>
          <a:p>
            <a:pPr algn="l"/>
            <a:endParaRPr lang="nl-NL" sz="3200" b="1" dirty="0">
              <a:ln w="3175">
                <a:solidFill>
                  <a:schemeClr val="tx1"/>
                </a:solidFill>
              </a:ln>
              <a:solidFill>
                <a:schemeClr val="bg1"/>
              </a:solidFill>
              <a:effectLst>
                <a:outerShdw blurRad="38100" dist="38100" dir="2700000" algn="tl">
                  <a:srgbClr val="000000">
                    <a:alpha val="43137"/>
                  </a:srgbClr>
                </a:outerShdw>
              </a:effectLst>
            </a:endParaRPr>
          </a:p>
          <a:p>
            <a:pPr algn="l"/>
            <a:endParaRPr lang="nl-NL" sz="3200" b="1" dirty="0" smtClean="0">
              <a:ln w="3175">
                <a:solidFill>
                  <a:schemeClr val="tx1"/>
                </a:solidFill>
              </a:ln>
              <a:solidFill>
                <a:schemeClr val="bg1"/>
              </a:solidFill>
              <a:effectLst>
                <a:outerShdw blurRad="38100" dist="38100" dir="2700000" algn="tl">
                  <a:srgbClr val="000000">
                    <a:alpha val="43137"/>
                  </a:srgbClr>
                </a:outerShdw>
              </a:effectLst>
            </a:endParaRPr>
          </a:p>
          <a:p>
            <a:pPr algn="l"/>
            <a:endParaRPr lang="nl-NL" sz="3200" b="1" dirty="0" smtClean="0">
              <a:ln w="3175">
                <a:solidFill>
                  <a:schemeClr val="tx1"/>
                </a:solidFill>
              </a:ln>
              <a:solidFill>
                <a:schemeClr val="bg1"/>
              </a:solidFill>
              <a:effectLst>
                <a:outerShdw blurRad="38100" dist="38100" dir="2700000" algn="tl">
                  <a:srgbClr val="000000">
                    <a:alpha val="43137"/>
                  </a:srgbClr>
                </a:outerShdw>
              </a:effectLst>
            </a:endParaRPr>
          </a:p>
          <a:p>
            <a:pPr algn="l"/>
            <a:endParaRPr lang="nl-NL" sz="3200" b="1" dirty="0" smtClean="0">
              <a:ln w="3175">
                <a:solidFill>
                  <a:schemeClr val="tx1"/>
                </a:solidFill>
              </a:ln>
              <a:solidFill>
                <a:schemeClr val="bg1"/>
              </a:solidFill>
              <a:effectLst>
                <a:outerShdw blurRad="38100" dist="38100" dir="2700000" algn="tl">
                  <a:srgbClr val="000000">
                    <a:alpha val="43137"/>
                  </a:srgbClr>
                </a:outerShdw>
              </a:effectLst>
            </a:endParaRPr>
          </a:p>
          <a:p>
            <a:pPr algn="l"/>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4" name="Tekstvak 4"/>
          <p:cNvSpPr txBox="1">
            <a:spLocks noChangeArrowheads="1"/>
          </p:cNvSpPr>
          <p:nvPr/>
        </p:nvSpPr>
        <p:spPr bwMode="auto">
          <a:xfrm>
            <a:off x="6572381" y="5083176"/>
            <a:ext cx="2270125" cy="451342"/>
          </a:xfrm>
          <a:prstGeom prst="rect">
            <a:avLst/>
          </a:prstGeom>
          <a:solidFill>
            <a:schemeClr val="bg1"/>
          </a:solidFill>
          <a:ln w="38100">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smtClean="0">
                <a:solidFill>
                  <a:srgbClr val="000000"/>
                </a:solidFill>
              </a:rPr>
              <a:t>Spreuken 2</a:t>
            </a:r>
          </a:p>
        </p:txBody>
      </p:sp>
    </p:spTree>
    <p:extLst>
      <p:ext uri="{BB962C8B-B14F-4D97-AF65-F5344CB8AC3E}">
        <p14:creationId xmlns:p14="http://schemas.microsoft.com/office/powerpoint/2010/main" val="28700657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jdelijke aanduiding voor inhoud 2"/>
          <p:cNvSpPr txBox="1">
            <a:spLocks/>
          </p:cNvSpPr>
          <p:nvPr/>
        </p:nvSpPr>
        <p:spPr bwMode="auto">
          <a:xfrm>
            <a:off x="273600" y="151848"/>
            <a:ext cx="8791200" cy="5024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380985"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mn-lt"/>
                <a:ea typeface="MS PGothic" panose="020B0600070205080204" pitchFamily="34" charset="-128"/>
                <a:cs typeface="ＭＳ Ｐゴシック" charset="0"/>
              </a:defRPr>
            </a:lvl1pPr>
            <a:lvl2pPr marL="380985" indent="0" algn="ctr" defTabSz="380985" rtl="0" eaLnBrk="0" fontAlgn="base" hangingPunct="0">
              <a:spcBef>
                <a:spcPct val="20000"/>
              </a:spcBef>
              <a:spcAft>
                <a:spcPct val="0"/>
              </a:spcAft>
              <a:buFont typeface="Arial" panose="020B0604020202020204" pitchFamily="34" charset="0"/>
              <a:buNone/>
              <a:defRPr sz="2333" kern="1200">
                <a:solidFill>
                  <a:schemeClr val="tx1">
                    <a:tint val="75000"/>
                  </a:schemeClr>
                </a:solidFill>
                <a:latin typeface="+mn-lt"/>
                <a:ea typeface="MS PGothic" panose="020B0600070205080204" pitchFamily="34" charset="-128"/>
                <a:cs typeface="ＭＳ Ｐゴシック" charset="-128"/>
              </a:defRPr>
            </a:lvl2pPr>
            <a:lvl3pPr marL="761970" indent="0" algn="ctr" defTabSz="380985"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S PGothic" panose="020B0600070205080204" pitchFamily="34" charset="-128"/>
                <a:cs typeface="ＭＳ Ｐゴシック" charset="-128"/>
              </a:defRPr>
            </a:lvl3pPr>
            <a:lvl4pPr marL="1142954"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4pPr>
            <a:lvl5pPr marL="1523939"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5pPr>
            <a:lvl6pPr marL="1904924"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6pPr>
            <a:lvl7pPr marL="2285909"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7pPr>
            <a:lvl8pPr marL="2666893"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8pPr>
            <a:lvl9pPr marL="3047878"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9pPr>
          </a:lstStyle>
          <a:p>
            <a:pPr algn="l">
              <a:spcBef>
                <a:spcPts val="0"/>
              </a:spcBef>
            </a:pPr>
            <a:r>
              <a:rPr lang="nl-NL" sz="3200" b="1" dirty="0">
                <a:ln w="3175">
                  <a:solidFill>
                    <a:schemeClr val="tx1"/>
                  </a:solidFill>
                </a:ln>
                <a:solidFill>
                  <a:schemeClr val="bg1"/>
                </a:solidFill>
                <a:effectLst>
                  <a:outerShdw blurRad="38100" dist="38100" dir="2700000" algn="tl">
                    <a:srgbClr val="000000">
                      <a:alpha val="43137"/>
                    </a:srgbClr>
                  </a:outerShdw>
                </a:effectLst>
              </a:rPr>
              <a:t>1 	Mijn zoon, als je mijn woorden aanneemt, </a:t>
            </a:r>
          </a:p>
          <a:p>
            <a:pPr algn="l">
              <a:spcBef>
                <a:spcPts val="0"/>
              </a:spcBef>
            </a:pPr>
            <a:r>
              <a:rPr lang="nl-NL" sz="3200" b="1" dirty="0">
                <a:ln w="3175">
                  <a:solidFill>
                    <a:schemeClr val="tx1"/>
                  </a:solidFill>
                </a:ln>
                <a:solidFill>
                  <a:schemeClr val="bg1"/>
                </a:solidFill>
                <a:effectLst>
                  <a:outerShdw blurRad="38100" dist="38100" dir="2700000" algn="tl">
                    <a:srgbClr val="000000">
                      <a:alpha val="43137"/>
                    </a:srgbClr>
                  </a:outerShdw>
                </a:effectLst>
              </a:rPr>
              <a:t>en mijn geboden bij je opbergt,</a:t>
            </a:r>
          </a:p>
          <a:p>
            <a:pPr algn="l">
              <a:spcBef>
                <a:spcPts val="0"/>
              </a:spcBef>
            </a:pPr>
            <a:r>
              <a:rPr lang="nl-NL" sz="3200" b="1" dirty="0">
                <a:ln w="3175">
                  <a:solidFill>
                    <a:schemeClr val="tx1"/>
                  </a:solidFill>
                </a:ln>
                <a:solidFill>
                  <a:schemeClr val="bg1"/>
                </a:solidFill>
                <a:effectLst>
                  <a:outerShdw blurRad="38100" dist="38100" dir="2700000" algn="tl">
                    <a:srgbClr val="000000">
                      <a:alpha val="43137"/>
                    </a:srgbClr>
                  </a:outerShdw>
                </a:effectLst>
              </a:rPr>
              <a:t>2 	om je oor acht te doen slaan op de wijsheid, </a:t>
            </a:r>
          </a:p>
          <a:p>
            <a:pPr algn="l">
              <a:spcBef>
                <a:spcPts val="0"/>
              </a:spcBef>
            </a:pPr>
            <a:r>
              <a:rPr lang="nl-NL" sz="3200" b="1" dirty="0">
                <a:ln w="3175">
                  <a:solidFill>
                    <a:schemeClr val="tx1"/>
                  </a:solidFill>
                </a:ln>
                <a:solidFill>
                  <a:schemeClr val="bg1"/>
                </a:solidFill>
                <a:effectLst>
                  <a:outerShdw blurRad="38100" dist="38100" dir="2700000" algn="tl">
                    <a:srgbClr val="000000">
                      <a:alpha val="43137"/>
                    </a:srgbClr>
                  </a:outerShdw>
                </a:effectLst>
              </a:rPr>
              <a:t>als je je hart neigt naar het inzicht,</a:t>
            </a:r>
          </a:p>
          <a:p>
            <a:pPr algn="l">
              <a:spcBef>
                <a:spcPts val="0"/>
              </a:spcBef>
            </a:pPr>
            <a:r>
              <a:rPr lang="nl-NL" sz="3200" b="1" dirty="0">
                <a:ln w="3175">
                  <a:solidFill>
                    <a:schemeClr val="tx1"/>
                  </a:solidFill>
                </a:ln>
                <a:solidFill>
                  <a:schemeClr val="bg1"/>
                </a:solidFill>
                <a:effectLst>
                  <a:outerShdw blurRad="38100" dist="38100" dir="2700000" algn="tl">
                    <a:srgbClr val="000000">
                      <a:alpha val="43137"/>
                    </a:srgbClr>
                  </a:outerShdw>
                </a:effectLst>
              </a:rPr>
              <a:t>3 	ja, als je roept om het verstand, </a:t>
            </a:r>
          </a:p>
          <a:p>
            <a:pPr algn="l">
              <a:spcBef>
                <a:spcPts val="0"/>
              </a:spcBef>
            </a:pPr>
            <a:r>
              <a:rPr lang="nl-NL" sz="3200" b="1" dirty="0">
                <a:ln w="3175">
                  <a:solidFill>
                    <a:schemeClr val="tx1"/>
                  </a:solidFill>
                </a:ln>
                <a:solidFill>
                  <a:schemeClr val="bg1"/>
                </a:solidFill>
                <a:effectLst>
                  <a:outerShdw blurRad="38100" dist="38100" dir="2700000" algn="tl">
                    <a:srgbClr val="000000">
                      <a:alpha val="43137"/>
                    </a:srgbClr>
                  </a:outerShdw>
                </a:effectLst>
              </a:rPr>
              <a:t>je stem laat klinken om inzicht,</a:t>
            </a:r>
          </a:p>
          <a:p>
            <a:pPr algn="l">
              <a:spcBef>
                <a:spcPts val="0"/>
              </a:spcBef>
            </a:pPr>
            <a:r>
              <a:rPr lang="nl-NL" sz="3200" b="1" dirty="0">
                <a:ln w="3175">
                  <a:solidFill>
                    <a:schemeClr val="tx1"/>
                  </a:solidFill>
                </a:ln>
                <a:solidFill>
                  <a:schemeClr val="bg1"/>
                </a:solidFill>
                <a:effectLst>
                  <a:outerShdw blurRad="38100" dist="38100" dir="2700000" algn="tl">
                    <a:srgbClr val="000000">
                      <a:alpha val="43137"/>
                    </a:srgbClr>
                  </a:outerShdw>
                </a:effectLst>
              </a:rPr>
              <a:t>4	als je het zoekt als zilver, </a:t>
            </a:r>
          </a:p>
          <a:p>
            <a:pPr algn="l">
              <a:spcBef>
                <a:spcPts val="0"/>
              </a:spcBef>
            </a:pPr>
            <a:r>
              <a:rPr lang="nl-NL" sz="3200" b="1" dirty="0">
                <a:ln w="3175">
                  <a:solidFill>
                    <a:schemeClr val="tx1"/>
                  </a:solidFill>
                </a:ln>
                <a:solidFill>
                  <a:schemeClr val="bg1"/>
                </a:solidFill>
                <a:effectLst>
                  <a:outerShdw blurRad="38100" dist="38100" dir="2700000" algn="tl">
                    <a:srgbClr val="000000">
                      <a:alpha val="43137"/>
                    </a:srgbClr>
                  </a:outerShdw>
                </a:effectLst>
              </a:rPr>
              <a:t>het naspeurt als verborgen schatten,</a:t>
            </a:r>
          </a:p>
          <a:p>
            <a:pPr algn="l">
              <a:spcBef>
                <a:spcPts val="0"/>
              </a:spcBef>
            </a:pPr>
            <a:r>
              <a:rPr lang="nl-NL" sz="3200" b="1" dirty="0">
                <a:ln w="3175">
                  <a:solidFill>
                    <a:schemeClr val="tx1"/>
                  </a:solidFill>
                </a:ln>
                <a:solidFill>
                  <a:schemeClr val="bg1"/>
                </a:solidFill>
                <a:effectLst>
                  <a:outerShdw blurRad="38100" dist="38100" dir="2700000" algn="tl">
                    <a:srgbClr val="000000">
                      <a:alpha val="43137"/>
                    </a:srgbClr>
                  </a:outerShdw>
                </a:effectLst>
              </a:rPr>
              <a:t>5 	dan </a:t>
            </a:r>
            <a:r>
              <a:rPr lang="nl-NL" sz="3200" b="1" dirty="0" err="1">
                <a:ln w="3175">
                  <a:solidFill>
                    <a:schemeClr val="tx1"/>
                  </a:solidFill>
                </a:ln>
                <a:solidFill>
                  <a:schemeClr val="bg1"/>
                </a:solidFill>
                <a:effectLst>
                  <a:outerShdw blurRad="38100" dist="38100" dir="2700000" algn="tl">
                    <a:srgbClr val="000000">
                      <a:alpha val="43137"/>
                    </a:srgbClr>
                  </a:outerShdw>
                </a:effectLst>
              </a:rPr>
              <a:t>zul</a:t>
            </a:r>
            <a:r>
              <a:rPr lang="nl-NL" sz="3200" b="1" dirty="0">
                <a:ln w="3175">
                  <a:solidFill>
                    <a:schemeClr val="tx1"/>
                  </a:solidFill>
                </a:ln>
                <a:solidFill>
                  <a:schemeClr val="bg1"/>
                </a:solidFill>
                <a:effectLst>
                  <a:outerShdw blurRad="38100" dist="38100" dir="2700000" algn="tl">
                    <a:srgbClr val="000000">
                      <a:alpha val="43137"/>
                    </a:srgbClr>
                  </a:outerShdw>
                </a:effectLst>
              </a:rPr>
              <a:t> je de vreze des HEEREN begrijpen, </a:t>
            </a:r>
          </a:p>
          <a:p>
            <a:pPr algn="l">
              <a:spcBef>
                <a:spcPts val="0"/>
              </a:spcBef>
            </a:pPr>
            <a:r>
              <a:rPr lang="nl-NL" sz="3200" b="1" dirty="0">
                <a:ln w="3175">
                  <a:solidFill>
                    <a:schemeClr val="tx1"/>
                  </a:solidFill>
                </a:ln>
                <a:solidFill>
                  <a:schemeClr val="bg1"/>
                </a:solidFill>
                <a:effectLst>
                  <a:outerShdw blurRad="38100" dist="38100" dir="2700000" algn="tl">
                    <a:srgbClr val="000000">
                      <a:alpha val="43137"/>
                    </a:srgbClr>
                  </a:outerShdw>
                </a:effectLst>
              </a:rPr>
              <a:t>de kennis van God vinden.</a:t>
            </a:r>
          </a:p>
          <a:p>
            <a:pPr algn="l"/>
            <a:endParaRPr lang="nl-NL" sz="3200" b="1" dirty="0">
              <a:ln w="3175">
                <a:solidFill>
                  <a:schemeClr val="tx1"/>
                </a:solidFill>
              </a:ln>
              <a:solidFill>
                <a:schemeClr val="bg1"/>
              </a:solidFill>
              <a:effectLst>
                <a:outerShdw blurRad="38100" dist="38100" dir="2700000" algn="tl">
                  <a:srgbClr val="000000">
                    <a:alpha val="43137"/>
                  </a:srgbClr>
                </a:outerShdw>
              </a:effectLst>
            </a:endParaRPr>
          </a:p>
          <a:p>
            <a:pPr algn="l"/>
            <a:endParaRPr lang="nl-NL" sz="3200" b="1" dirty="0">
              <a:ln w="3175">
                <a:solidFill>
                  <a:schemeClr val="tx1"/>
                </a:solidFill>
              </a:ln>
              <a:solidFill>
                <a:schemeClr val="bg1"/>
              </a:solidFill>
              <a:effectLst>
                <a:outerShdw blurRad="38100" dist="38100" dir="2700000" algn="tl">
                  <a:srgbClr val="000000">
                    <a:alpha val="43137"/>
                  </a:srgbClr>
                </a:outerShdw>
              </a:effectLst>
            </a:endParaRPr>
          </a:p>
          <a:p>
            <a:pPr algn="l"/>
            <a:endParaRPr lang="nl-NL" sz="3200" b="1" dirty="0" smtClean="0">
              <a:ln w="3175">
                <a:solidFill>
                  <a:schemeClr val="tx1"/>
                </a:solidFill>
              </a:ln>
              <a:solidFill>
                <a:schemeClr val="bg1"/>
              </a:solidFill>
              <a:effectLst>
                <a:outerShdw blurRad="38100" dist="38100" dir="2700000" algn="tl">
                  <a:srgbClr val="000000">
                    <a:alpha val="43137"/>
                  </a:srgbClr>
                </a:outerShdw>
              </a:effectLst>
            </a:endParaRPr>
          </a:p>
          <a:p>
            <a:pPr algn="l"/>
            <a:endParaRPr lang="nl-NL" sz="3200" b="1" dirty="0" smtClean="0">
              <a:ln w="3175">
                <a:solidFill>
                  <a:schemeClr val="tx1"/>
                </a:solidFill>
              </a:ln>
              <a:solidFill>
                <a:schemeClr val="bg1"/>
              </a:solidFill>
              <a:effectLst>
                <a:outerShdw blurRad="38100" dist="38100" dir="2700000" algn="tl">
                  <a:srgbClr val="000000">
                    <a:alpha val="43137"/>
                  </a:srgbClr>
                </a:outerShdw>
              </a:effectLst>
            </a:endParaRPr>
          </a:p>
          <a:p>
            <a:pPr algn="l"/>
            <a:endParaRPr lang="nl-NL" sz="3200" b="1" dirty="0" smtClean="0">
              <a:ln w="3175">
                <a:solidFill>
                  <a:schemeClr val="tx1"/>
                </a:solidFill>
              </a:ln>
              <a:solidFill>
                <a:schemeClr val="bg1"/>
              </a:solidFill>
              <a:effectLst>
                <a:outerShdw blurRad="38100" dist="38100" dir="2700000" algn="tl">
                  <a:srgbClr val="000000">
                    <a:alpha val="43137"/>
                  </a:srgbClr>
                </a:outerShdw>
              </a:effectLst>
            </a:endParaRPr>
          </a:p>
          <a:p>
            <a:pPr algn="l"/>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4" name="Tekstvak 4"/>
          <p:cNvSpPr txBox="1">
            <a:spLocks noChangeArrowheads="1"/>
          </p:cNvSpPr>
          <p:nvPr/>
        </p:nvSpPr>
        <p:spPr bwMode="auto">
          <a:xfrm>
            <a:off x="6572381" y="5083176"/>
            <a:ext cx="2270125" cy="451342"/>
          </a:xfrm>
          <a:prstGeom prst="rect">
            <a:avLst/>
          </a:prstGeom>
          <a:solidFill>
            <a:schemeClr val="bg1"/>
          </a:solidFill>
          <a:ln w="38100">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smtClean="0">
                <a:solidFill>
                  <a:srgbClr val="000000"/>
                </a:solidFill>
              </a:rPr>
              <a:t>Spreuken 2</a:t>
            </a:r>
          </a:p>
        </p:txBody>
      </p:sp>
    </p:spTree>
    <p:extLst>
      <p:ext uri="{BB962C8B-B14F-4D97-AF65-F5344CB8AC3E}">
        <p14:creationId xmlns:p14="http://schemas.microsoft.com/office/powerpoint/2010/main" val="34381757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jdelijke aanduiding voor inhoud 2"/>
          <p:cNvSpPr txBox="1">
            <a:spLocks/>
          </p:cNvSpPr>
          <p:nvPr/>
        </p:nvSpPr>
        <p:spPr bwMode="auto">
          <a:xfrm>
            <a:off x="208800" y="159049"/>
            <a:ext cx="8791200" cy="3001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380985"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mn-lt"/>
                <a:ea typeface="MS PGothic" panose="020B0600070205080204" pitchFamily="34" charset="-128"/>
                <a:cs typeface="ＭＳ Ｐゴシック" charset="0"/>
              </a:defRPr>
            </a:lvl1pPr>
            <a:lvl2pPr marL="380985" indent="0" algn="ctr" defTabSz="380985" rtl="0" eaLnBrk="0" fontAlgn="base" hangingPunct="0">
              <a:spcBef>
                <a:spcPct val="20000"/>
              </a:spcBef>
              <a:spcAft>
                <a:spcPct val="0"/>
              </a:spcAft>
              <a:buFont typeface="Arial" panose="020B0604020202020204" pitchFamily="34" charset="0"/>
              <a:buNone/>
              <a:defRPr sz="2333" kern="1200">
                <a:solidFill>
                  <a:schemeClr val="tx1">
                    <a:tint val="75000"/>
                  </a:schemeClr>
                </a:solidFill>
                <a:latin typeface="+mn-lt"/>
                <a:ea typeface="MS PGothic" panose="020B0600070205080204" pitchFamily="34" charset="-128"/>
                <a:cs typeface="ＭＳ Ｐゴシック" charset="-128"/>
              </a:defRPr>
            </a:lvl2pPr>
            <a:lvl3pPr marL="761970" indent="0" algn="ctr" defTabSz="380985"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S PGothic" panose="020B0600070205080204" pitchFamily="34" charset="-128"/>
                <a:cs typeface="ＭＳ Ｐゴシック" charset="-128"/>
              </a:defRPr>
            </a:lvl3pPr>
            <a:lvl4pPr marL="1142954"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4pPr>
            <a:lvl5pPr marL="1523939"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5pPr>
            <a:lvl6pPr marL="1904924"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6pPr>
            <a:lvl7pPr marL="2285909"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7pPr>
            <a:lvl8pPr marL="2666893"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8pPr>
            <a:lvl9pPr marL="3047878"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9pPr>
          </a:lstStyle>
          <a:p>
            <a:pPr algn="l">
              <a:spcBef>
                <a:spcPts val="0"/>
              </a:spcBef>
            </a:pPr>
            <a:r>
              <a:rPr lang="nl-NL" sz="3200" b="1" dirty="0">
                <a:ln w="3175">
                  <a:solidFill>
                    <a:schemeClr val="tx1"/>
                  </a:solidFill>
                </a:ln>
                <a:solidFill>
                  <a:schemeClr val="bg1"/>
                </a:solidFill>
                <a:effectLst>
                  <a:outerShdw blurRad="38100" dist="38100" dir="2700000" algn="tl">
                    <a:srgbClr val="000000">
                      <a:alpha val="43137"/>
                    </a:srgbClr>
                  </a:outerShdw>
                </a:effectLst>
              </a:rPr>
              <a:t>1 Maar Job antwoordde en zei:</a:t>
            </a:r>
          </a:p>
          <a:p>
            <a:pPr algn="l">
              <a:spcBef>
                <a:spcPts val="0"/>
              </a:spcBef>
            </a:pPr>
            <a:r>
              <a:rPr lang="nl-NL" sz="3200" b="1" dirty="0">
                <a:ln w="3175">
                  <a:solidFill>
                    <a:schemeClr val="tx1"/>
                  </a:solidFill>
                </a:ln>
                <a:solidFill>
                  <a:schemeClr val="bg1"/>
                </a:solidFill>
                <a:effectLst>
                  <a:outerShdw blurRad="38100" dist="38100" dir="2700000" algn="tl">
                    <a:srgbClr val="000000">
                      <a:alpha val="43137"/>
                    </a:srgbClr>
                  </a:outerShdw>
                </a:effectLst>
              </a:rPr>
              <a:t>2	Och, werd mijn verdriet maar eens nauwkeurig gewogen, </a:t>
            </a:r>
          </a:p>
          <a:p>
            <a:pPr algn="l">
              <a:spcBef>
                <a:spcPts val="0"/>
              </a:spcBef>
            </a:pPr>
            <a:r>
              <a:rPr lang="nl-NL" sz="3200" b="1" dirty="0">
                <a:ln w="3175">
                  <a:solidFill>
                    <a:schemeClr val="tx1"/>
                  </a:solidFill>
                </a:ln>
                <a:solidFill>
                  <a:schemeClr val="bg1"/>
                </a:solidFill>
                <a:effectLst>
                  <a:outerShdw blurRad="38100" dist="38100" dir="2700000" algn="tl">
                    <a:srgbClr val="000000">
                      <a:alpha val="43137"/>
                    </a:srgbClr>
                  </a:outerShdw>
                </a:effectLst>
              </a:rPr>
              <a:t>en legden ze al mijn ellende maar bij elkaar in een weegschaal</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a:t>
            </a:r>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4" name="Tekstvak 4"/>
          <p:cNvSpPr txBox="1">
            <a:spLocks noChangeArrowheads="1"/>
          </p:cNvSpPr>
          <p:nvPr/>
        </p:nvSpPr>
        <p:spPr bwMode="auto">
          <a:xfrm>
            <a:off x="6572381" y="5083176"/>
            <a:ext cx="2270125" cy="451342"/>
          </a:xfrm>
          <a:prstGeom prst="rect">
            <a:avLst/>
          </a:prstGeom>
          <a:solidFill>
            <a:schemeClr val="bg1"/>
          </a:solidFill>
          <a:ln w="38100">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smtClean="0">
                <a:solidFill>
                  <a:srgbClr val="000000"/>
                </a:solidFill>
              </a:rPr>
              <a:t>Job 6</a:t>
            </a:r>
          </a:p>
        </p:txBody>
      </p:sp>
    </p:spTree>
    <p:extLst>
      <p:ext uri="{BB962C8B-B14F-4D97-AF65-F5344CB8AC3E}">
        <p14:creationId xmlns:p14="http://schemas.microsoft.com/office/powerpoint/2010/main" val="28668688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jdelijke aanduiding voor inhoud 2"/>
          <p:cNvSpPr txBox="1">
            <a:spLocks/>
          </p:cNvSpPr>
          <p:nvPr/>
        </p:nvSpPr>
        <p:spPr bwMode="auto">
          <a:xfrm>
            <a:off x="208800" y="159048"/>
            <a:ext cx="8791200" cy="5024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380985"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mn-lt"/>
                <a:ea typeface="MS PGothic" panose="020B0600070205080204" pitchFamily="34" charset="-128"/>
                <a:cs typeface="ＭＳ Ｐゴシック" charset="0"/>
              </a:defRPr>
            </a:lvl1pPr>
            <a:lvl2pPr marL="380985" indent="0" algn="ctr" defTabSz="380985" rtl="0" eaLnBrk="0" fontAlgn="base" hangingPunct="0">
              <a:spcBef>
                <a:spcPct val="20000"/>
              </a:spcBef>
              <a:spcAft>
                <a:spcPct val="0"/>
              </a:spcAft>
              <a:buFont typeface="Arial" panose="020B0604020202020204" pitchFamily="34" charset="0"/>
              <a:buNone/>
              <a:defRPr sz="2333" kern="1200">
                <a:solidFill>
                  <a:schemeClr val="tx1">
                    <a:tint val="75000"/>
                  </a:schemeClr>
                </a:solidFill>
                <a:latin typeface="+mn-lt"/>
                <a:ea typeface="MS PGothic" panose="020B0600070205080204" pitchFamily="34" charset="-128"/>
                <a:cs typeface="ＭＳ Ｐゴシック" charset="-128"/>
              </a:defRPr>
            </a:lvl2pPr>
            <a:lvl3pPr marL="761970" indent="0" algn="ctr" defTabSz="380985"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S PGothic" panose="020B0600070205080204" pitchFamily="34" charset="-128"/>
                <a:cs typeface="ＭＳ Ｐゴシック" charset="-128"/>
              </a:defRPr>
            </a:lvl3pPr>
            <a:lvl4pPr marL="1142954"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4pPr>
            <a:lvl5pPr marL="1523939"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5pPr>
            <a:lvl6pPr marL="1904924"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6pPr>
            <a:lvl7pPr marL="2285909"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7pPr>
            <a:lvl8pPr marL="2666893"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8pPr>
            <a:lvl9pPr marL="3047878"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9pPr>
          </a:lstStyle>
          <a:p>
            <a:pPr algn="l">
              <a:spcBef>
                <a:spcPts val="0"/>
              </a:spcBef>
            </a:pPr>
            <a:r>
              <a:rPr lang="nl-NL" sz="3200" b="1" dirty="0">
                <a:ln w="3175">
                  <a:solidFill>
                    <a:schemeClr val="tx1"/>
                  </a:solidFill>
                </a:ln>
                <a:solidFill>
                  <a:schemeClr val="bg1"/>
                </a:solidFill>
                <a:effectLst>
                  <a:outerShdw blurRad="38100" dist="38100" dir="2700000" algn="tl">
                    <a:srgbClr val="000000">
                      <a:alpha val="43137"/>
                    </a:srgbClr>
                  </a:outerShdw>
                </a:effectLst>
              </a:rPr>
              <a:t>1 Maar Job antwoordde en zei:</a:t>
            </a:r>
          </a:p>
          <a:p>
            <a:pPr algn="l">
              <a:spcBef>
                <a:spcPts val="0"/>
              </a:spcBef>
            </a:pPr>
            <a:r>
              <a:rPr lang="nl-NL" sz="3200" b="1" dirty="0">
                <a:ln w="3175">
                  <a:solidFill>
                    <a:schemeClr val="tx1"/>
                  </a:solidFill>
                </a:ln>
                <a:solidFill>
                  <a:schemeClr val="bg1"/>
                </a:solidFill>
                <a:effectLst>
                  <a:outerShdw blurRad="38100" dist="38100" dir="2700000" algn="tl">
                    <a:srgbClr val="000000">
                      <a:alpha val="43137"/>
                    </a:srgbClr>
                  </a:outerShdw>
                </a:effectLst>
              </a:rPr>
              <a:t>2	Och, werd mijn verdriet maar eens nauwkeurig gewogen, </a:t>
            </a:r>
          </a:p>
          <a:p>
            <a:pPr algn="l">
              <a:spcBef>
                <a:spcPts val="0"/>
              </a:spcBef>
            </a:pPr>
            <a:r>
              <a:rPr lang="nl-NL" sz="3200" b="1" dirty="0">
                <a:ln w="3175">
                  <a:solidFill>
                    <a:schemeClr val="tx1"/>
                  </a:solidFill>
                </a:ln>
                <a:solidFill>
                  <a:schemeClr val="bg1"/>
                </a:solidFill>
                <a:effectLst>
                  <a:outerShdw blurRad="38100" dist="38100" dir="2700000" algn="tl">
                    <a:srgbClr val="000000">
                      <a:alpha val="43137"/>
                    </a:srgbClr>
                  </a:outerShdw>
                </a:effectLst>
              </a:rPr>
              <a:t>en legden ze al mijn ellende maar bij elkaar in een weegschaal!</a:t>
            </a:r>
          </a:p>
          <a:p>
            <a:pPr algn="l">
              <a:spcBef>
                <a:spcPts val="0"/>
              </a:spcBef>
            </a:pPr>
            <a:r>
              <a:rPr lang="nl-NL" sz="3200" b="1" dirty="0" smtClean="0">
                <a:ln w="3175">
                  <a:solidFill>
                    <a:schemeClr val="tx1"/>
                  </a:solidFill>
                </a:ln>
                <a:solidFill>
                  <a:schemeClr val="bg1"/>
                </a:solidFill>
                <a:effectLst>
                  <a:outerShdw blurRad="38100" dist="38100" dir="2700000" algn="tl">
                    <a:srgbClr val="000000">
                      <a:alpha val="43137"/>
                    </a:srgbClr>
                  </a:outerShdw>
                </a:effectLst>
              </a:rPr>
              <a:t>4 </a:t>
            </a:r>
            <a:r>
              <a:rPr lang="nl-NL" sz="3200" b="1" dirty="0">
                <a:ln w="3175">
                  <a:solidFill>
                    <a:schemeClr val="tx1"/>
                  </a:solidFill>
                </a:ln>
                <a:solidFill>
                  <a:schemeClr val="bg1"/>
                </a:solidFill>
                <a:effectLst>
                  <a:outerShdw blurRad="38100" dist="38100" dir="2700000" algn="tl">
                    <a:srgbClr val="000000">
                      <a:alpha val="43137"/>
                    </a:srgbClr>
                  </a:outerShdw>
                </a:effectLst>
              </a:rPr>
              <a:t>	Want de pijlen van de Almachtige zijn in mij, mijn geest drinkt het vergif ervan; </a:t>
            </a:r>
          </a:p>
          <a:p>
            <a:pPr algn="l">
              <a:spcBef>
                <a:spcPts val="0"/>
              </a:spcBef>
            </a:pPr>
            <a:r>
              <a:rPr lang="nl-NL" sz="3200" b="1" dirty="0">
                <a:ln w="3175">
                  <a:solidFill>
                    <a:schemeClr val="tx1"/>
                  </a:solidFill>
                </a:ln>
                <a:solidFill>
                  <a:schemeClr val="bg1"/>
                </a:solidFill>
                <a:effectLst>
                  <a:outerShdw blurRad="38100" dist="38100" dir="2700000" algn="tl">
                    <a:srgbClr val="000000">
                      <a:alpha val="43137"/>
                    </a:srgbClr>
                  </a:outerShdw>
                </a:effectLst>
              </a:rPr>
              <a:t>de verschrikkingen van God staan tegen mij opgesteld</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a:t>
            </a:r>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4" name="Tekstvak 4"/>
          <p:cNvSpPr txBox="1">
            <a:spLocks noChangeArrowheads="1"/>
          </p:cNvSpPr>
          <p:nvPr/>
        </p:nvSpPr>
        <p:spPr bwMode="auto">
          <a:xfrm>
            <a:off x="6572381" y="5083176"/>
            <a:ext cx="2270125" cy="451342"/>
          </a:xfrm>
          <a:prstGeom prst="rect">
            <a:avLst/>
          </a:prstGeom>
          <a:solidFill>
            <a:schemeClr val="bg1"/>
          </a:solidFill>
          <a:ln w="38100">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smtClean="0">
                <a:solidFill>
                  <a:srgbClr val="000000"/>
                </a:solidFill>
              </a:rPr>
              <a:t>Job 6</a:t>
            </a:r>
          </a:p>
        </p:txBody>
      </p:sp>
    </p:spTree>
    <p:extLst>
      <p:ext uri="{BB962C8B-B14F-4D97-AF65-F5344CB8AC3E}">
        <p14:creationId xmlns:p14="http://schemas.microsoft.com/office/powerpoint/2010/main" val="37778760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jdelijke aanduiding voor inhoud 2"/>
          <p:cNvSpPr txBox="1">
            <a:spLocks/>
          </p:cNvSpPr>
          <p:nvPr/>
        </p:nvSpPr>
        <p:spPr bwMode="auto">
          <a:xfrm>
            <a:off x="208800" y="159048"/>
            <a:ext cx="8791200" cy="5024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380985"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mn-lt"/>
                <a:ea typeface="MS PGothic" panose="020B0600070205080204" pitchFamily="34" charset="-128"/>
                <a:cs typeface="ＭＳ Ｐゴシック" charset="0"/>
              </a:defRPr>
            </a:lvl1pPr>
            <a:lvl2pPr marL="380985" indent="0" algn="ctr" defTabSz="380985" rtl="0" eaLnBrk="0" fontAlgn="base" hangingPunct="0">
              <a:spcBef>
                <a:spcPct val="20000"/>
              </a:spcBef>
              <a:spcAft>
                <a:spcPct val="0"/>
              </a:spcAft>
              <a:buFont typeface="Arial" panose="020B0604020202020204" pitchFamily="34" charset="0"/>
              <a:buNone/>
              <a:defRPr sz="2333" kern="1200">
                <a:solidFill>
                  <a:schemeClr val="tx1">
                    <a:tint val="75000"/>
                  </a:schemeClr>
                </a:solidFill>
                <a:latin typeface="+mn-lt"/>
                <a:ea typeface="MS PGothic" panose="020B0600070205080204" pitchFamily="34" charset="-128"/>
                <a:cs typeface="ＭＳ Ｐゴシック" charset="-128"/>
              </a:defRPr>
            </a:lvl2pPr>
            <a:lvl3pPr marL="761970" indent="0" algn="ctr" defTabSz="380985"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S PGothic" panose="020B0600070205080204" pitchFamily="34" charset="-128"/>
                <a:cs typeface="ＭＳ Ｐゴシック" charset="-128"/>
              </a:defRPr>
            </a:lvl3pPr>
            <a:lvl4pPr marL="1142954"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4pPr>
            <a:lvl5pPr marL="1523939"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5pPr>
            <a:lvl6pPr marL="1904924"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6pPr>
            <a:lvl7pPr marL="2285909"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7pPr>
            <a:lvl8pPr marL="2666893"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8pPr>
            <a:lvl9pPr marL="3047878"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9pPr>
          </a:lstStyle>
          <a:p>
            <a:pPr algn="l">
              <a:spcBef>
                <a:spcPts val="0"/>
              </a:spcBef>
            </a:pPr>
            <a:r>
              <a:rPr lang="nl-NL" sz="3200" b="1" dirty="0" smtClean="0">
                <a:ln w="3175">
                  <a:solidFill>
                    <a:schemeClr val="tx1"/>
                  </a:solidFill>
                </a:ln>
                <a:solidFill>
                  <a:schemeClr val="bg1"/>
                </a:solidFill>
                <a:effectLst>
                  <a:outerShdw blurRad="38100" dist="38100" dir="2700000" algn="tl">
                    <a:srgbClr val="000000">
                      <a:alpha val="43137"/>
                    </a:srgbClr>
                  </a:outerShdw>
                </a:effectLst>
              </a:rPr>
              <a:t>5 </a:t>
            </a:r>
            <a:r>
              <a:rPr lang="nl-NL" sz="3200" b="1" dirty="0">
                <a:ln w="3175">
                  <a:solidFill>
                    <a:schemeClr val="tx1"/>
                  </a:solidFill>
                </a:ln>
                <a:solidFill>
                  <a:schemeClr val="bg1"/>
                </a:solidFill>
                <a:effectLst>
                  <a:outerShdw blurRad="38100" dist="38100" dir="2700000" algn="tl">
                    <a:srgbClr val="000000">
                      <a:alpha val="43137"/>
                    </a:srgbClr>
                  </a:outerShdw>
                </a:effectLst>
              </a:rPr>
              <a:t>	Balkt de wilde ezel bij het malse gras? </a:t>
            </a:r>
          </a:p>
          <a:p>
            <a:pPr algn="l">
              <a:spcBef>
                <a:spcPts val="0"/>
              </a:spcBef>
            </a:pPr>
            <a:r>
              <a:rPr lang="nl-NL" sz="3200" b="1" dirty="0">
                <a:ln w="3175">
                  <a:solidFill>
                    <a:schemeClr val="tx1"/>
                  </a:solidFill>
                </a:ln>
                <a:solidFill>
                  <a:schemeClr val="bg1"/>
                </a:solidFill>
                <a:effectLst>
                  <a:outerShdw blurRad="38100" dist="38100" dir="2700000" algn="tl">
                    <a:srgbClr val="000000">
                      <a:alpha val="43137"/>
                    </a:srgbClr>
                  </a:outerShdw>
                </a:effectLst>
              </a:rPr>
              <a:t>Loeit het rund bij zijn voer?</a:t>
            </a:r>
          </a:p>
          <a:p>
            <a:pPr algn="l">
              <a:spcBef>
                <a:spcPts val="0"/>
              </a:spcBef>
            </a:pPr>
            <a:endParaRPr lang="nl-NL" sz="3200" b="1" dirty="0">
              <a:ln w="3175">
                <a:solidFill>
                  <a:schemeClr val="tx1"/>
                </a:solidFill>
              </a:ln>
              <a:solidFill>
                <a:schemeClr val="bg1"/>
              </a:solidFill>
              <a:effectLst>
                <a:outerShdw blurRad="38100" dist="38100" dir="2700000" algn="tl">
                  <a:srgbClr val="000000">
                    <a:alpha val="43137"/>
                  </a:srgbClr>
                </a:outerShdw>
              </a:effectLst>
            </a:endParaRPr>
          </a:p>
          <a:p>
            <a:pPr algn="l">
              <a:spcBef>
                <a:spcPts val="0"/>
              </a:spcBef>
            </a:pPr>
            <a:endParaRPr lang="nl-NL" sz="3200" b="1" dirty="0" smtClean="0">
              <a:ln w="3175">
                <a:solidFill>
                  <a:schemeClr val="tx1"/>
                </a:solidFill>
              </a:ln>
              <a:solidFill>
                <a:schemeClr val="bg1"/>
              </a:solidFill>
              <a:effectLst>
                <a:outerShdw blurRad="38100" dist="38100" dir="2700000" algn="tl">
                  <a:srgbClr val="000000">
                    <a:alpha val="43137"/>
                  </a:srgbClr>
                </a:outerShdw>
              </a:effectLst>
            </a:endParaRPr>
          </a:p>
          <a:p>
            <a:pPr algn="l">
              <a:spcBef>
                <a:spcPts val="0"/>
              </a:spcBef>
            </a:pPr>
            <a:endParaRPr lang="nl-NL" sz="3200" b="1" dirty="0" smtClean="0">
              <a:ln w="3175">
                <a:solidFill>
                  <a:schemeClr val="tx1"/>
                </a:solidFill>
              </a:ln>
              <a:solidFill>
                <a:schemeClr val="bg1"/>
              </a:solidFill>
              <a:effectLst>
                <a:outerShdw blurRad="38100" dist="38100" dir="2700000" algn="tl">
                  <a:srgbClr val="000000">
                    <a:alpha val="43137"/>
                  </a:srgbClr>
                </a:outerShdw>
              </a:effectLst>
            </a:endParaRPr>
          </a:p>
          <a:p>
            <a:pPr algn="l">
              <a:spcBef>
                <a:spcPts val="0"/>
              </a:spcBef>
            </a:pPr>
            <a:endParaRPr lang="nl-NL" sz="3200" b="1" dirty="0" smtClean="0">
              <a:ln w="3175">
                <a:solidFill>
                  <a:schemeClr val="tx1"/>
                </a:solidFill>
              </a:ln>
              <a:solidFill>
                <a:schemeClr val="bg1"/>
              </a:solidFill>
              <a:effectLst>
                <a:outerShdw blurRad="38100" dist="38100" dir="2700000" algn="tl">
                  <a:srgbClr val="000000">
                    <a:alpha val="43137"/>
                  </a:srgbClr>
                </a:outerShdw>
              </a:effectLst>
            </a:endParaRPr>
          </a:p>
          <a:p>
            <a:pPr algn="l"/>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4" name="Tekstvak 4"/>
          <p:cNvSpPr txBox="1">
            <a:spLocks noChangeArrowheads="1"/>
          </p:cNvSpPr>
          <p:nvPr/>
        </p:nvSpPr>
        <p:spPr bwMode="auto">
          <a:xfrm>
            <a:off x="6572381" y="5083176"/>
            <a:ext cx="2270125" cy="451342"/>
          </a:xfrm>
          <a:prstGeom prst="rect">
            <a:avLst/>
          </a:prstGeom>
          <a:solidFill>
            <a:schemeClr val="bg1"/>
          </a:solidFill>
          <a:ln w="38100">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smtClean="0">
                <a:solidFill>
                  <a:srgbClr val="000000"/>
                </a:solidFill>
              </a:rPr>
              <a:t>Job 6</a:t>
            </a:r>
          </a:p>
        </p:txBody>
      </p:sp>
    </p:spTree>
    <p:extLst>
      <p:ext uri="{BB962C8B-B14F-4D97-AF65-F5344CB8AC3E}">
        <p14:creationId xmlns:p14="http://schemas.microsoft.com/office/powerpoint/2010/main" val="34858555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jdelijke aanduiding voor inhoud 2"/>
          <p:cNvSpPr txBox="1">
            <a:spLocks/>
          </p:cNvSpPr>
          <p:nvPr/>
        </p:nvSpPr>
        <p:spPr bwMode="auto">
          <a:xfrm>
            <a:off x="208800" y="159048"/>
            <a:ext cx="8791200" cy="5024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380985"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mn-lt"/>
                <a:ea typeface="MS PGothic" panose="020B0600070205080204" pitchFamily="34" charset="-128"/>
                <a:cs typeface="ＭＳ Ｐゴシック" charset="0"/>
              </a:defRPr>
            </a:lvl1pPr>
            <a:lvl2pPr marL="380985" indent="0" algn="ctr" defTabSz="380985" rtl="0" eaLnBrk="0" fontAlgn="base" hangingPunct="0">
              <a:spcBef>
                <a:spcPct val="20000"/>
              </a:spcBef>
              <a:spcAft>
                <a:spcPct val="0"/>
              </a:spcAft>
              <a:buFont typeface="Arial" panose="020B0604020202020204" pitchFamily="34" charset="0"/>
              <a:buNone/>
              <a:defRPr sz="2333" kern="1200">
                <a:solidFill>
                  <a:schemeClr val="tx1">
                    <a:tint val="75000"/>
                  </a:schemeClr>
                </a:solidFill>
                <a:latin typeface="+mn-lt"/>
                <a:ea typeface="MS PGothic" panose="020B0600070205080204" pitchFamily="34" charset="-128"/>
                <a:cs typeface="ＭＳ Ｐゴシック" charset="-128"/>
              </a:defRPr>
            </a:lvl2pPr>
            <a:lvl3pPr marL="761970" indent="0" algn="ctr" defTabSz="380985"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S PGothic" panose="020B0600070205080204" pitchFamily="34" charset="-128"/>
                <a:cs typeface="ＭＳ Ｐゴシック" charset="-128"/>
              </a:defRPr>
            </a:lvl3pPr>
            <a:lvl4pPr marL="1142954"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4pPr>
            <a:lvl5pPr marL="1523939"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5pPr>
            <a:lvl6pPr marL="1904924"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6pPr>
            <a:lvl7pPr marL="2285909"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7pPr>
            <a:lvl8pPr marL="2666893"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8pPr>
            <a:lvl9pPr marL="3047878"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9pPr>
          </a:lstStyle>
          <a:p>
            <a:pPr algn="l">
              <a:spcBef>
                <a:spcPts val="0"/>
              </a:spcBef>
            </a:pPr>
            <a:r>
              <a:rPr lang="nl-NL" sz="3200" b="1" dirty="0" smtClean="0">
                <a:ln w="3175">
                  <a:solidFill>
                    <a:schemeClr val="tx1"/>
                  </a:solidFill>
                </a:ln>
                <a:solidFill>
                  <a:schemeClr val="bg1"/>
                </a:solidFill>
                <a:effectLst>
                  <a:outerShdw blurRad="38100" dist="38100" dir="2700000" algn="tl">
                    <a:srgbClr val="000000">
                      <a:alpha val="43137"/>
                    </a:srgbClr>
                  </a:outerShdw>
                </a:effectLst>
              </a:rPr>
              <a:t>5 </a:t>
            </a:r>
            <a:r>
              <a:rPr lang="nl-NL" sz="3200" b="1" dirty="0">
                <a:ln w="3175">
                  <a:solidFill>
                    <a:schemeClr val="tx1"/>
                  </a:solidFill>
                </a:ln>
                <a:solidFill>
                  <a:schemeClr val="bg1"/>
                </a:solidFill>
                <a:effectLst>
                  <a:outerShdw blurRad="38100" dist="38100" dir="2700000" algn="tl">
                    <a:srgbClr val="000000">
                      <a:alpha val="43137"/>
                    </a:srgbClr>
                  </a:outerShdw>
                </a:effectLst>
              </a:rPr>
              <a:t>	Balkt de wilde ezel bij het malse gras? </a:t>
            </a:r>
          </a:p>
          <a:p>
            <a:pPr algn="l">
              <a:spcBef>
                <a:spcPts val="0"/>
              </a:spcBef>
            </a:pPr>
            <a:r>
              <a:rPr lang="nl-NL" sz="3200" b="1" dirty="0">
                <a:ln w="3175">
                  <a:solidFill>
                    <a:schemeClr val="tx1"/>
                  </a:solidFill>
                </a:ln>
                <a:solidFill>
                  <a:schemeClr val="bg1"/>
                </a:solidFill>
                <a:effectLst>
                  <a:outerShdw blurRad="38100" dist="38100" dir="2700000" algn="tl">
                    <a:srgbClr val="000000">
                      <a:alpha val="43137"/>
                    </a:srgbClr>
                  </a:outerShdw>
                </a:effectLst>
              </a:rPr>
              <a:t>Loeit het rund bij zijn voer?</a:t>
            </a:r>
          </a:p>
          <a:p>
            <a:pPr algn="l">
              <a:spcBef>
                <a:spcPts val="0"/>
              </a:spcBef>
            </a:pPr>
            <a:r>
              <a:rPr lang="nl-NL" sz="3200" b="1" dirty="0">
                <a:ln w="3175">
                  <a:solidFill>
                    <a:schemeClr val="tx1"/>
                  </a:solidFill>
                </a:ln>
                <a:solidFill>
                  <a:schemeClr val="bg1"/>
                </a:solidFill>
                <a:effectLst>
                  <a:outerShdw blurRad="38100" dist="38100" dir="2700000" algn="tl">
                    <a:srgbClr val="000000">
                      <a:alpha val="43137"/>
                    </a:srgbClr>
                  </a:outerShdw>
                </a:effectLst>
              </a:rPr>
              <a:t>6 	Wordt het smakeloze gegeten zonder zout? </a:t>
            </a:r>
          </a:p>
          <a:p>
            <a:pPr algn="l">
              <a:spcBef>
                <a:spcPts val="0"/>
              </a:spcBef>
            </a:pPr>
            <a:r>
              <a:rPr lang="nl-NL" sz="3200" b="1" dirty="0">
                <a:ln w="3175">
                  <a:solidFill>
                    <a:schemeClr val="tx1"/>
                  </a:solidFill>
                </a:ln>
                <a:solidFill>
                  <a:schemeClr val="bg1"/>
                </a:solidFill>
                <a:effectLst>
                  <a:outerShdw blurRad="38100" dist="38100" dir="2700000" algn="tl">
                    <a:srgbClr val="000000">
                      <a:alpha val="43137"/>
                    </a:srgbClr>
                  </a:outerShdw>
                </a:effectLst>
              </a:rPr>
              <a:t>Zit er smaak aan het wit van een ei?</a:t>
            </a:r>
          </a:p>
          <a:p>
            <a:pPr algn="l">
              <a:spcBef>
                <a:spcPts val="0"/>
              </a:spcBef>
            </a:pPr>
            <a:endParaRPr lang="nl-NL" sz="3200" b="1" dirty="0">
              <a:ln w="3175">
                <a:solidFill>
                  <a:schemeClr val="tx1"/>
                </a:solidFill>
              </a:ln>
              <a:solidFill>
                <a:schemeClr val="bg1"/>
              </a:solidFill>
              <a:effectLst>
                <a:outerShdw blurRad="38100" dist="38100" dir="2700000" algn="tl">
                  <a:srgbClr val="000000">
                    <a:alpha val="43137"/>
                  </a:srgbClr>
                </a:outerShdw>
              </a:effectLst>
            </a:endParaRPr>
          </a:p>
          <a:p>
            <a:pPr algn="l">
              <a:spcBef>
                <a:spcPts val="0"/>
              </a:spcBef>
            </a:pPr>
            <a:endParaRPr lang="nl-NL" sz="3200" b="1" dirty="0">
              <a:ln w="3175">
                <a:solidFill>
                  <a:schemeClr val="tx1"/>
                </a:solidFill>
              </a:ln>
              <a:solidFill>
                <a:schemeClr val="bg1"/>
              </a:solidFill>
              <a:effectLst>
                <a:outerShdw blurRad="38100" dist="38100" dir="2700000" algn="tl">
                  <a:srgbClr val="000000">
                    <a:alpha val="43137"/>
                  </a:srgbClr>
                </a:outerShdw>
              </a:effectLst>
            </a:endParaRPr>
          </a:p>
          <a:p>
            <a:pPr algn="l">
              <a:spcBef>
                <a:spcPts val="0"/>
              </a:spcBef>
            </a:pPr>
            <a:endParaRPr lang="nl-NL" sz="3200" b="1" dirty="0" smtClean="0">
              <a:ln w="3175">
                <a:solidFill>
                  <a:schemeClr val="tx1"/>
                </a:solidFill>
              </a:ln>
              <a:solidFill>
                <a:schemeClr val="bg1"/>
              </a:solidFill>
              <a:effectLst>
                <a:outerShdw blurRad="38100" dist="38100" dir="2700000" algn="tl">
                  <a:srgbClr val="000000">
                    <a:alpha val="43137"/>
                  </a:srgbClr>
                </a:outerShdw>
              </a:effectLst>
            </a:endParaRPr>
          </a:p>
          <a:p>
            <a:pPr algn="l">
              <a:spcBef>
                <a:spcPts val="0"/>
              </a:spcBef>
            </a:pPr>
            <a:endParaRPr lang="nl-NL" sz="3200" b="1" dirty="0" smtClean="0">
              <a:ln w="3175">
                <a:solidFill>
                  <a:schemeClr val="tx1"/>
                </a:solidFill>
              </a:ln>
              <a:solidFill>
                <a:schemeClr val="bg1"/>
              </a:solidFill>
              <a:effectLst>
                <a:outerShdw blurRad="38100" dist="38100" dir="2700000" algn="tl">
                  <a:srgbClr val="000000">
                    <a:alpha val="43137"/>
                  </a:srgbClr>
                </a:outerShdw>
              </a:effectLst>
            </a:endParaRPr>
          </a:p>
          <a:p>
            <a:pPr algn="l">
              <a:spcBef>
                <a:spcPts val="0"/>
              </a:spcBef>
            </a:pPr>
            <a:endParaRPr lang="nl-NL" sz="3200" b="1" dirty="0" smtClean="0">
              <a:ln w="3175">
                <a:solidFill>
                  <a:schemeClr val="tx1"/>
                </a:solidFill>
              </a:ln>
              <a:solidFill>
                <a:schemeClr val="bg1"/>
              </a:solidFill>
              <a:effectLst>
                <a:outerShdw blurRad="38100" dist="38100" dir="2700000" algn="tl">
                  <a:srgbClr val="000000">
                    <a:alpha val="43137"/>
                  </a:srgbClr>
                </a:outerShdw>
              </a:effectLst>
            </a:endParaRPr>
          </a:p>
          <a:p>
            <a:pPr algn="l"/>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4" name="Tekstvak 4"/>
          <p:cNvSpPr txBox="1">
            <a:spLocks noChangeArrowheads="1"/>
          </p:cNvSpPr>
          <p:nvPr/>
        </p:nvSpPr>
        <p:spPr bwMode="auto">
          <a:xfrm>
            <a:off x="6572381" y="5083176"/>
            <a:ext cx="2270125" cy="451342"/>
          </a:xfrm>
          <a:prstGeom prst="rect">
            <a:avLst/>
          </a:prstGeom>
          <a:solidFill>
            <a:schemeClr val="bg1"/>
          </a:solidFill>
          <a:ln w="38100">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smtClean="0">
                <a:solidFill>
                  <a:srgbClr val="000000"/>
                </a:solidFill>
              </a:rPr>
              <a:t>Job 6</a:t>
            </a:r>
          </a:p>
        </p:txBody>
      </p:sp>
    </p:spTree>
    <p:extLst>
      <p:ext uri="{BB962C8B-B14F-4D97-AF65-F5344CB8AC3E}">
        <p14:creationId xmlns:p14="http://schemas.microsoft.com/office/powerpoint/2010/main" val="37490010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jdelijke aanduiding voor inhoud 2"/>
          <p:cNvSpPr txBox="1">
            <a:spLocks/>
          </p:cNvSpPr>
          <p:nvPr/>
        </p:nvSpPr>
        <p:spPr bwMode="auto">
          <a:xfrm>
            <a:off x="374400" y="209449"/>
            <a:ext cx="8402400" cy="3966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380985"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mn-lt"/>
                <a:ea typeface="MS PGothic" panose="020B0600070205080204" pitchFamily="34" charset="-128"/>
                <a:cs typeface="ＭＳ Ｐゴシック" charset="0"/>
              </a:defRPr>
            </a:lvl1pPr>
            <a:lvl2pPr marL="380985" indent="0" algn="ctr" defTabSz="380985" rtl="0" eaLnBrk="0" fontAlgn="base" hangingPunct="0">
              <a:spcBef>
                <a:spcPct val="20000"/>
              </a:spcBef>
              <a:spcAft>
                <a:spcPct val="0"/>
              </a:spcAft>
              <a:buFont typeface="Arial" panose="020B0604020202020204" pitchFamily="34" charset="0"/>
              <a:buNone/>
              <a:defRPr sz="2333" kern="1200">
                <a:solidFill>
                  <a:schemeClr val="tx1">
                    <a:tint val="75000"/>
                  </a:schemeClr>
                </a:solidFill>
                <a:latin typeface="+mn-lt"/>
                <a:ea typeface="MS PGothic" panose="020B0600070205080204" pitchFamily="34" charset="-128"/>
                <a:cs typeface="ＭＳ Ｐゴシック" charset="-128"/>
              </a:defRPr>
            </a:lvl2pPr>
            <a:lvl3pPr marL="761970" indent="0" algn="ctr" defTabSz="380985"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S PGothic" panose="020B0600070205080204" pitchFamily="34" charset="-128"/>
                <a:cs typeface="ＭＳ Ｐゴシック" charset="-128"/>
              </a:defRPr>
            </a:lvl3pPr>
            <a:lvl4pPr marL="1142954"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4pPr>
            <a:lvl5pPr marL="1523939"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5pPr>
            <a:lvl6pPr marL="1904924"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6pPr>
            <a:lvl7pPr marL="2285909"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7pPr>
            <a:lvl8pPr marL="2666893"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8pPr>
            <a:lvl9pPr marL="3047878"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9pPr>
          </a:lstStyle>
          <a:p>
            <a:pPr algn="l"/>
            <a:r>
              <a:rPr lang="nl-NL" sz="3600" dirty="0" smtClean="0">
                <a:solidFill>
                  <a:prstClr val="white"/>
                </a:solidFill>
                <a:effectLst>
                  <a:outerShdw blurRad="38100" dist="38100" dir="2700000" algn="tl">
                    <a:srgbClr val="000000">
                      <a:alpha val="43137"/>
                    </a:srgbClr>
                  </a:outerShdw>
                </a:effectLst>
              </a:rPr>
              <a:t>Poëzie in de Hebreeuwse literatuur:</a:t>
            </a:r>
          </a:p>
          <a:p>
            <a:pPr algn="l"/>
            <a:endParaRPr lang="nl-NL" sz="3000" dirty="0">
              <a:solidFill>
                <a:prstClr val="white"/>
              </a:solidFill>
              <a:effectLst>
                <a:outerShdw blurRad="38100" dist="38100" dir="2700000" algn="tl">
                  <a:srgbClr val="000000">
                    <a:alpha val="43137"/>
                  </a:srgbClr>
                </a:outerShdw>
              </a:effectLst>
            </a:endParaRPr>
          </a:p>
          <a:p>
            <a:pPr algn="l"/>
            <a:r>
              <a:rPr lang="nl-NL" sz="3200" dirty="0" smtClean="0">
                <a:solidFill>
                  <a:prstClr val="white"/>
                </a:solidFill>
                <a:effectLst>
                  <a:outerShdw blurRad="38100" dist="38100" dir="2700000" algn="tl">
                    <a:srgbClr val="000000">
                      <a:alpha val="43137"/>
                    </a:srgbClr>
                  </a:outerShdw>
                </a:effectLst>
              </a:rPr>
              <a:t>1. Parallellisme </a:t>
            </a:r>
          </a:p>
          <a:p>
            <a:pPr algn="l"/>
            <a:r>
              <a:rPr lang="nl-NL" sz="3200" dirty="0" smtClean="0">
                <a:solidFill>
                  <a:prstClr val="white"/>
                </a:solidFill>
                <a:effectLst>
                  <a:outerShdw blurRad="38100" dist="38100" dir="2700000" algn="tl">
                    <a:srgbClr val="000000">
                      <a:alpha val="43137"/>
                    </a:srgbClr>
                  </a:outerShdw>
                </a:effectLst>
              </a:rPr>
              <a:t>						- Synoniem parallellisme</a:t>
            </a:r>
          </a:p>
          <a:p>
            <a:pPr algn="l"/>
            <a:r>
              <a:rPr lang="nl-NL" sz="3200" dirty="0">
                <a:solidFill>
                  <a:prstClr val="white"/>
                </a:solidFill>
                <a:effectLst>
                  <a:outerShdw blurRad="38100" dist="38100" dir="2700000" algn="tl">
                    <a:srgbClr val="000000">
                      <a:alpha val="43137"/>
                    </a:srgbClr>
                  </a:outerShdw>
                </a:effectLst>
              </a:rPr>
              <a:t>	</a:t>
            </a:r>
            <a:r>
              <a:rPr lang="nl-NL" sz="3200" dirty="0" smtClean="0">
                <a:solidFill>
                  <a:prstClr val="white"/>
                </a:solidFill>
                <a:effectLst>
                  <a:outerShdw blurRad="38100" dist="38100" dir="2700000" algn="tl">
                    <a:srgbClr val="000000">
                      <a:alpha val="43137"/>
                    </a:srgbClr>
                  </a:outerShdw>
                </a:effectLst>
              </a:rPr>
              <a:t>					- Tegengesteld parallellisme</a:t>
            </a:r>
          </a:p>
          <a:p>
            <a:pPr algn="l"/>
            <a:r>
              <a:rPr lang="nl-NL" sz="3200" dirty="0" smtClean="0">
                <a:solidFill>
                  <a:prstClr val="white"/>
                </a:solidFill>
                <a:effectLst>
                  <a:outerShdw blurRad="38100" dist="38100" dir="2700000" algn="tl">
                    <a:srgbClr val="000000">
                      <a:alpha val="43137"/>
                    </a:srgbClr>
                  </a:outerShdw>
                </a:effectLst>
              </a:rPr>
              <a:t>2. Acrostichon</a:t>
            </a:r>
          </a:p>
          <a:p>
            <a:endParaRPr lang="nl-NL" dirty="0" smtClean="0">
              <a:solidFill>
                <a:prstClr val="black">
                  <a:tint val="75000"/>
                </a:prstClr>
              </a:solidFill>
            </a:endParaRPr>
          </a:p>
          <a:p>
            <a:endParaRPr lang="nl-NL" dirty="0" smtClean="0">
              <a:solidFill>
                <a:prstClr val="black">
                  <a:tint val="75000"/>
                </a:prstClr>
              </a:solidFill>
            </a:endParaRPr>
          </a:p>
          <a:p>
            <a:endParaRPr lang="nl-NL" dirty="0">
              <a:solidFill>
                <a:prstClr val="black">
                  <a:tint val="75000"/>
                </a:prstClr>
              </a:solidFill>
            </a:endParaRPr>
          </a:p>
        </p:txBody>
      </p:sp>
    </p:spTree>
    <p:extLst>
      <p:ext uri="{BB962C8B-B14F-4D97-AF65-F5344CB8AC3E}">
        <p14:creationId xmlns:p14="http://schemas.microsoft.com/office/powerpoint/2010/main" val="21303199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jdelijke aanduiding voor inhoud 2"/>
          <p:cNvSpPr txBox="1">
            <a:spLocks/>
          </p:cNvSpPr>
          <p:nvPr/>
        </p:nvSpPr>
        <p:spPr bwMode="auto">
          <a:xfrm>
            <a:off x="374400" y="209449"/>
            <a:ext cx="8402400" cy="3966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380985"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mn-lt"/>
                <a:ea typeface="MS PGothic" panose="020B0600070205080204" pitchFamily="34" charset="-128"/>
                <a:cs typeface="ＭＳ Ｐゴシック" charset="0"/>
              </a:defRPr>
            </a:lvl1pPr>
            <a:lvl2pPr marL="380985" indent="0" algn="ctr" defTabSz="380985" rtl="0" eaLnBrk="0" fontAlgn="base" hangingPunct="0">
              <a:spcBef>
                <a:spcPct val="20000"/>
              </a:spcBef>
              <a:spcAft>
                <a:spcPct val="0"/>
              </a:spcAft>
              <a:buFont typeface="Arial" panose="020B0604020202020204" pitchFamily="34" charset="0"/>
              <a:buNone/>
              <a:defRPr sz="2333" kern="1200">
                <a:solidFill>
                  <a:schemeClr val="tx1">
                    <a:tint val="75000"/>
                  </a:schemeClr>
                </a:solidFill>
                <a:latin typeface="+mn-lt"/>
                <a:ea typeface="MS PGothic" panose="020B0600070205080204" pitchFamily="34" charset="-128"/>
                <a:cs typeface="ＭＳ Ｐゴシック" charset="-128"/>
              </a:defRPr>
            </a:lvl2pPr>
            <a:lvl3pPr marL="761970" indent="0" algn="ctr" defTabSz="380985"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S PGothic" panose="020B0600070205080204" pitchFamily="34" charset="-128"/>
                <a:cs typeface="ＭＳ Ｐゴシック" charset="-128"/>
              </a:defRPr>
            </a:lvl3pPr>
            <a:lvl4pPr marL="1142954"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4pPr>
            <a:lvl5pPr marL="1523939"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5pPr>
            <a:lvl6pPr marL="1904924"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6pPr>
            <a:lvl7pPr marL="2285909"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7pPr>
            <a:lvl8pPr marL="2666893"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8pPr>
            <a:lvl9pPr marL="3047878"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9pPr>
          </a:lstStyle>
          <a:p>
            <a:pPr algn="l"/>
            <a:r>
              <a:rPr lang="nl-NL" sz="3600" dirty="0" smtClean="0">
                <a:solidFill>
                  <a:prstClr val="white"/>
                </a:solidFill>
                <a:effectLst>
                  <a:outerShdw blurRad="38100" dist="38100" dir="2700000" algn="tl">
                    <a:srgbClr val="000000">
                      <a:alpha val="43137"/>
                    </a:srgbClr>
                  </a:outerShdw>
                </a:effectLst>
              </a:rPr>
              <a:t>Poëzie in de Hebreeuwse literatuur:</a:t>
            </a:r>
          </a:p>
          <a:p>
            <a:pPr algn="l"/>
            <a:endParaRPr lang="nl-NL" sz="3000" dirty="0">
              <a:solidFill>
                <a:prstClr val="white"/>
              </a:solidFill>
              <a:effectLst>
                <a:outerShdw blurRad="38100" dist="38100" dir="2700000" algn="tl">
                  <a:srgbClr val="000000">
                    <a:alpha val="43137"/>
                  </a:srgbClr>
                </a:outerShdw>
              </a:effectLst>
            </a:endParaRPr>
          </a:p>
          <a:p>
            <a:pPr algn="l"/>
            <a:r>
              <a:rPr lang="nl-NL" sz="3200" dirty="0" smtClean="0">
                <a:solidFill>
                  <a:prstClr val="white"/>
                </a:solidFill>
                <a:effectLst>
                  <a:outerShdw blurRad="38100" dist="38100" dir="2700000" algn="tl">
                    <a:srgbClr val="000000">
                      <a:alpha val="43137"/>
                    </a:srgbClr>
                  </a:outerShdw>
                </a:effectLst>
              </a:rPr>
              <a:t>1. Parallellisme </a:t>
            </a:r>
          </a:p>
          <a:p>
            <a:pPr algn="l"/>
            <a:r>
              <a:rPr lang="nl-NL" sz="3200" dirty="0" smtClean="0">
                <a:solidFill>
                  <a:prstClr val="white"/>
                </a:solidFill>
                <a:effectLst>
                  <a:outerShdw blurRad="38100" dist="38100" dir="2700000" algn="tl">
                    <a:srgbClr val="000000">
                      <a:alpha val="43137"/>
                    </a:srgbClr>
                  </a:outerShdw>
                </a:effectLst>
              </a:rPr>
              <a:t>						- Synoniem parallellisme</a:t>
            </a:r>
          </a:p>
          <a:p>
            <a:pPr algn="l"/>
            <a:r>
              <a:rPr lang="nl-NL" sz="3200" dirty="0">
                <a:solidFill>
                  <a:prstClr val="white"/>
                </a:solidFill>
                <a:effectLst>
                  <a:outerShdw blurRad="38100" dist="38100" dir="2700000" algn="tl">
                    <a:srgbClr val="000000">
                      <a:alpha val="43137"/>
                    </a:srgbClr>
                  </a:outerShdw>
                </a:effectLst>
              </a:rPr>
              <a:t>	</a:t>
            </a:r>
            <a:r>
              <a:rPr lang="nl-NL" sz="3200" dirty="0" smtClean="0">
                <a:solidFill>
                  <a:prstClr val="white"/>
                </a:solidFill>
                <a:effectLst>
                  <a:outerShdw blurRad="38100" dist="38100" dir="2700000" algn="tl">
                    <a:srgbClr val="000000">
                      <a:alpha val="43137"/>
                    </a:srgbClr>
                  </a:outerShdw>
                </a:effectLst>
              </a:rPr>
              <a:t>					- Tegengesteld parallellisme</a:t>
            </a:r>
          </a:p>
          <a:p>
            <a:pPr algn="l"/>
            <a:r>
              <a:rPr lang="nl-NL" sz="3200" dirty="0" smtClean="0">
                <a:solidFill>
                  <a:prstClr val="white"/>
                </a:solidFill>
                <a:effectLst>
                  <a:outerShdw blurRad="38100" dist="38100" dir="2700000" algn="tl">
                    <a:srgbClr val="000000">
                      <a:alpha val="43137"/>
                    </a:srgbClr>
                  </a:outerShdw>
                </a:effectLst>
              </a:rPr>
              <a:t>2. Acrostichon</a:t>
            </a:r>
          </a:p>
          <a:p>
            <a:pPr algn="l"/>
            <a:r>
              <a:rPr lang="nl-NL" sz="3200" dirty="0">
                <a:solidFill>
                  <a:prstClr val="white"/>
                </a:solidFill>
                <a:effectLst>
                  <a:outerShdw blurRad="38100" dist="38100" dir="2700000" algn="tl">
                    <a:srgbClr val="000000">
                      <a:alpha val="43137"/>
                    </a:srgbClr>
                  </a:outerShdw>
                </a:effectLst>
              </a:rPr>
              <a:t>	</a:t>
            </a:r>
            <a:r>
              <a:rPr lang="nl-NL" sz="3200" dirty="0" smtClean="0">
                <a:solidFill>
                  <a:prstClr val="white"/>
                </a:solidFill>
                <a:effectLst>
                  <a:outerShdw blurRad="38100" dist="38100" dir="2700000" algn="tl">
                    <a:srgbClr val="000000">
                      <a:alpha val="43137"/>
                    </a:srgbClr>
                  </a:outerShdw>
                </a:effectLst>
              </a:rPr>
              <a:t>					- </a:t>
            </a:r>
            <a:r>
              <a:rPr lang="nl-NL" sz="3200" b="1" dirty="0">
                <a:ln w="3175">
                  <a:solidFill>
                    <a:schemeClr val="tx1"/>
                  </a:solidFill>
                </a:ln>
                <a:solidFill>
                  <a:schemeClr val="bg1"/>
                </a:solidFill>
                <a:effectLst>
                  <a:outerShdw blurRad="38100" dist="38100" dir="2700000" algn="tl">
                    <a:srgbClr val="000000">
                      <a:alpha val="43137"/>
                    </a:srgbClr>
                  </a:outerShdw>
                </a:effectLst>
              </a:rPr>
              <a:t>Psalm 25, 34, 37, 111, 112</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 145 </a:t>
            </a:r>
          </a:p>
          <a:p>
            <a:pPr algn="l"/>
            <a:r>
              <a:rPr lang="nl-NL" sz="3200" b="1" dirty="0">
                <a:ln w="3175">
                  <a:solidFill>
                    <a:schemeClr val="tx1"/>
                  </a:solidFill>
                </a:ln>
                <a:solidFill>
                  <a:schemeClr val="bg1"/>
                </a:solidFill>
                <a:effectLst>
                  <a:outerShdw blurRad="38100" dist="38100" dir="2700000" algn="tl">
                    <a:srgbClr val="000000">
                      <a:alpha val="43137"/>
                    </a:srgbClr>
                  </a:outerShdw>
                </a:effectLst>
              </a:rPr>
              <a:t>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					- Psalm 119: 8x </a:t>
            </a:r>
          </a:p>
          <a:p>
            <a:endParaRPr lang="nl-NL" dirty="0" smtClean="0">
              <a:solidFill>
                <a:prstClr val="black">
                  <a:tint val="75000"/>
                </a:prstClr>
              </a:solidFill>
            </a:endParaRPr>
          </a:p>
          <a:p>
            <a:endParaRPr lang="nl-NL" dirty="0" smtClean="0">
              <a:solidFill>
                <a:prstClr val="black">
                  <a:tint val="75000"/>
                </a:prstClr>
              </a:solidFill>
            </a:endParaRPr>
          </a:p>
          <a:p>
            <a:endParaRPr lang="nl-NL" dirty="0">
              <a:solidFill>
                <a:prstClr val="black">
                  <a:tint val="75000"/>
                </a:prstClr>
              </a:solidFill>
            </a:endParaRPr>
          </a:p>
        </p:txBody>
      </p:sp>
    </p:spTree>
    <p:extLst>
      <p:ext uri="{BB962C8B-B14F-4D97-AF65-F5344CB8AC3E}">
        <p14:creationId xmlns:p14="http://schemas.microsoft.com/office/powerpoint/2010/main" val="21514525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Afbeelding 3"/>
          <p:cNvPicPr>
            <a:picLocks noChangeAspect="1"/>
          </p:cNvPicPr>
          <p:nvPr/>
        </p:nvPicPr>
        <p:blipFill rotWithShape="1">
          <a:blip r:embed="rId3"/>
          <a:srcRect t="11803" r="49843" b="6308"/>
          <a:stretch/>
        </p:blipFill>
        <p:spPr>
          <a:xfrm>
            <a:off x="1108800" y="0"/>
            <a:ext cx="6220800" cy="5712980"/>
          </a:xfrm>
          <a:prstGeom prst="rect">
            <a:avLst/>
          </a:prstGeom>
        </p:spPr>
      </p:pic>
    </p:spTree>
    <p:extLst>
      <p:ext uri="{BB962C8B-B14F-4D97-AF65-F5344CB8AC3E}">
        <p14:creationId xmlns:p14="http://schemas.microsoft.com/office/powerpoint/2010/main" val="34363422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354600" y="1339200"/>
            <a:ext cx="7772400" cy="3340799"/>
          </a:xfrm>
        </p:spPr>
        <p:txBody>
          <a:bodyPr/>
          <a:lstStyle/>
          <a:p>
            <a:pPr algn="l"/>
            <a:r>
              <a:rPr lang="nl-NL" b="1" dirty="0" smtClean="0">
                <a:ln w="3175">
                  <a:solidFill>
                    <a:schemeClr val="tx1"/>
                  </a:solidFill>
                </a:ln>
                <a:solidFill>
                  <a:schemeClr val="bg1"/>
                </a:solidFill>
                <a:effectLst>
                  <a:outerShdw blurRad="38100" dist="38100" dir="2700000" algn="tl">
                    <a:srgbClr val="000000">
                      <a:alpha val="43137"/>
                    </a:srgbClr>
                  </a:outerShdw>
                </a:effectLst>
              </a:rPr>
              <a:t>- Job</a:t>
            </a:r>
            <a:br>
              <a:rPr lang="nl-NL" b="1" dirty="0" smtClean="0">
                <a:ln w="3175">
                  <a:solidFill>
                    <a:schemeClr val="tx1"/>
                  </a:solidFill>
                </a:ln>
                <a:solidFill>
                  <a:schemeClr val="bg1"/>
                </a:solidFill>
                <a:effectLst>
                  <a:outerShdw blurRad="38100" dist="38100" dir="2700000" algn="tl">
                    <a:srgbClr val="000000">
                      <a:alpha val="43137"/>
                    </a:srgbClr>
                  </a:outerShdw>
                </a:effectLst>
              </a:rPr>
            </a:br>
            <a:r>
              <a:rPr lang="nl-NL" b="1" dirty="0" smtClean="0">
                <a:ln w="3175">
                  <a:solidFill>
                    <a:schemeClr val="tx1"/>
                  </a:solidFill>
                </a:ln>
                <a:solidFill>
                  <a:schemeClr val="bg1"/>
                </a:solidFill>
                <a:effectLst>
                  <a:outerShdw blurRad="38100" dist="38100" dir="2700000" algn="tl">
                    <a:srgbClr val="000000">
                      <a:alpha val="43137"/>
                    </a:srgbClr>
                  </a:outerShdw>
                </a:effectLst>
              </a:rPr>
              <a:t>- Psalmen</a:t>
            </a:r>
            <a:r>
              <a:rPr lang="nl-NL" b="1" dirty="0">
                <a:ln w="3175">
                  <a:solidFill>
                    <a:schemeClr val="tx1"/>
                  </a:solidFill>
                </a:ln>
                <a:solidFill>
                  <a:schemeClr val="bg1"/>
                </a:solidFill>
                <a:effectLst>
                  <a:outerShdw blurRad="38100" dist="38100" dir="2700000" algn="tl">
                    <a:srgbClr val="000000">
                      <a:alpha val="43137"/>
                    </a:srgbClr>
                  </a:outerShdw>
                </a:effectLst>
              </a:rPr>
              <a:t/>
            </a:r>
            <a:br>
              <a:rPr lang="nl-NL" b="1" dirty="0">
                <a:ln w="3175">
                  <a:solidFill>
                    <a:schemeClr val="tx1"/>
                  </a:solidFill>
                </a:ln>
                <a:solidFill>
                  <a:schemeClr val="bg1"/>
                </a:solidFill>
                <a:effectLst>
                  <a:outerShdw blurRad="38100" dist="38100" dir="2700000" algn="tl">
                    <a:srgbClr val="000000">
                      <a:alpha val="43137"/>
                    </a:srgbClr>
                  </a:outerShdw>
                </a:effectLst>
              </a:rPr>
            </a:br>
            <a:r>
              <a:rPr lang="nl-NL" b="1" dirty="0" smtClean="0">
                <a:ln w="3175">
                  <a:solidFill>
                    <a:schemeClr val="tx1"/>
                  </a:solidFill>
                </a:ln>
                <a:solidFill>
                  <a:schemeClr val="bg1"/>
                </a:solidFill>
                <a:effectLst>
                  <a:outerShdw blurRad="38100" dist="38100" dir="2700000" algn="tl">
                    <a:srgbClr val="000000">
                      <a:alpha val="43137"/>
                    </a:srgbClr>
                  </a:outerShdw>
                </a:effectLst>
              </a:rPr>
              <a:t>- Spreuken</a:t>
            </a:r>
            <a:br>
              <a:rPr lang="nl-NL" b="1" dirty="0" smtClean="0">
                <a:ln w="3175">
                  <a:solidFill>
                    <a:schemeClr val="tx1"/>
                  </a:solidFill>
                </a:ln>
                <a:solidFill>
                  <a:schemeClr val="bg1"/>
                </a:solidFill>
                <a:effectLst>
                  <a:outerShdw blurRad="38100" dist="38100" dir="2700000" algn="tl">
                    <a:srgbClr val="000000">
                      <a:alpha val="43137"/>
                    </a:srgbClr>
                  </a:outerShdw>
                </a:effectLst>
              </a:rPr>
            </a:br>
            <a:r>
              <a:rPr lang="nl-NL" b="1" dirty="0" smtClean="0">
                <a:ln w="3175">
                  <a:solidFill>
                    <a:schemeClr val="tx1"/>
                  </a:solidFill>
                </a:ln>
                <a:solidFill>
                  <a:schemeClr val="bg1"/>
                </a:solidFill>
                <a:effectLst>
                  <a:outerShdw blurRad="38100" dist="38100" dir="2700000" algn="tl">
                    <a:srgbClr val="000000">
                      <a:alpha val="43137"/>
                    </a:srgbClr>
                  </a:outerShdw>
                </a:effectLst>
              </a:rPr>
              <a:t>- Prediker</a:t>
            </a:r>
            <a:br>
              <a:rPr lang="nl-NL" b="1" dirty="0" smtClean="0">
                <a:ln w="3175">
                  <a:solidFill>
                    <a:schemeClr val="tx1"/>
                  </a:solidFill>
                </a:ln>
                <a:solidFill>
                  <a:schemeClr val="bg1"/>
                </a:solidFill>
                <a:effectLst>
                  <a:outerShdw blurRad="38100" dist="38100" dir="2700000" algn="tl">
                    <a:srgbClr val="000000">
                      <a:alpha val="43137"/>
                    </a:srgbClr>
                  </a:outerShdw>
                </a:effectLst>
              </a:rPr>
            </a:br>
            <a:r>
              <a:rPr lang="nl-NL" b="1" dirty="0" smtClean="0">
                <a:ln w="3175">
                  <a:solidFill>
                    <a:schemeClr val="tx1"/>
                  </a:solidFill>
                </a:ln>
                <a:solidFill>
                  <a:schemeClr val="bg1"/>
                </a:solidFill>
                <a:effectLst>
                  <a:outerShdw blurRad="38100" dist="38100" dir="2700000" algn="tl">
                    <a:srgbClr val="000000">
                      <a:alpha val="43137"/>
                    </a:srgbClr>
                  </a:outerShdw>
                </a:effectLst>
              </a:rPr>
              <a:t>- Hooglied</a:t>
            </a:r>
            <a:endParaRPr lang="nl-NL"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7" name="Titel 1"/>
          <p:cNvSpPr txBox="1">
            <a:spLocks/>
          </p:cNvSpPr>
          <p:nvPr/>
        </p:nvSpPr>
        <p:spPr bwMode="auto">
          <a:xfrm>
            <a:off x="439200" y="123803"/>
            <a:ext cx="8179199" cy="113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380985" rtl="0" eaLnBrk="0" fontAlgn="base" hangingPunct="0">
              <a:spcBef>
                <a:spcPct val="0"/>
              </a:spcBef>
              <a:spcAft>
                <a:spcPct val="0"/>
              </a:spcAft>
              <a:defRPr sz="3667" kern="1200">
                <a:solidFill>
                  <a:schemeClr val="tx1"/>
                </a:solidFill>
                <a:latin typeface="+mj-lt"/>
                <a:ea typeface="MS PGothic" panose="020B0600070205080204" pitchFamily="34" charset="-128"/>
                <a:cs typeface="ＭＳ Ｐゴシック" charset="0"/>
              </a:defRPr>
            </a:lvl1pPr>
            <a:lvl2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2pPr>
            <a:lvl3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3pPr>
            <a:lvl4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4pPr>
            <a:lvl5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5pPr>
            <a:lvl6pPr marL="380985"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6pPr>
            <a:lvl7pPr marL="761970"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7pPr>
            <a:lvl8pPr marL="1142954"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8pPr>
            <a:lvl9pPr marL="1523939"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9pPr>
          </a:lstStyle>
          <a:p>
            <a:r>
              <a:rPr lang="nl-NL" sz="5400" dirty="0" smtClean="0">
                <a:ln w="3175">
                  <a:solidFill>
                    <a:schemeClr val="tx1"/>
                  </a:solidFill>
                </a:ln>
                <a:solidFill>
                  <a:schemeClr val="bg1"/>
                </a:solidFill>
                <a:effectLst>
                  <a:outerShdw blurRad="38100" dist="38100" dir="2700000" algn="tl">
                    <a:srgbClr val="000000">
                      <a:alpha val="43137"/>
                    </a:srgbClr>
                  </a:outerShdw>
                </a:effectLst>
              </a:rPr>
              <a:t>Les 4: Dichterlijke Boeken</a:t>
            </a:r>
            <a:endParaRPr lang="nl-NL" sz="5400" dirty="0">
              <a:ln w="3175">
                <a:solidFill>
                  <a:schemeClr val="tx1"/>
                </a:solidFill>
              </a:ln>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556776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Afbeelding 3"/>
          <p:cNvPicPr>
            <a:picLocks noChangeAspect="1"/>
          </p:cNvPicPr>
          <p:nvPr/>
        </p:nvPicPr>
        <p:blipFill rotWithShape="1">
          <a:blip r:embed="rId3"/>
          <a:srcRect t="11803" r="49843" b="6308"/>
          <a:stretch/>
        </p:blipFill>
        <p:spPr>
          <a:xfrm>
            <a:off x="1108800" y="0"/>
            <a:ext cx="6220800" cy="5712980"/>
          </a:xfrm>
          <a:prstGeom prst="rect">
            <a:avLst/>
          </a:prstGeom>
        </p:spPr>
      </p:pic>
      <p:sp>
        <p:nvSpPr>
          <p:cNvPr id="5" name="Ovaal 4"/>
          <p:cNvSpPr/>
          <p:nvPr/>
        </p:nvSpPr>
        <p:spPr>
          <a:xfrm>
            <a:off x="4284000" y="2044800"/>
            <a:ext cx="612000" cy="417600"/>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6" name="Ovaal 5"/>
          <p:cNvSpPr/>
          <p:nvPr/>
        </p:nvSpPr>
        <p:spPr>
          <a:xfrm>
            <a:off x="4647600" y="2550000"/>
            <a:ext cx="612000" cy="417600"/>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Ovaal 6"/>
          <p:cNvSpPr/>
          <p:nvPr/>
        </p:nvSpPr>
        <p:spPr>
          <a:xfrm>
            <a:off x="3978000" y="3067200"/>
            <a:ext cx="612000" cy="417600"/>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8" name="Ovaal 7"/>
          <p:cNvSpPr/>
          <p:nvPr/>
        </p:nvSpPr>
        <p:spPr>
          <a:xfrm>
            <a:off x="5522400" y="3837600"/>
            <a:ext cx="612000" cy="417600"/>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9" name="Ovaal 8"/>
          <p:cNvSpPr/>
          <p:nvPr/>
        </p:nvSpPr>
        <p:spPr>
          <a:xfrm>
            <a:off x="5320800" y="4357690"/>
            <a:ext cx="612000" cy="417600"/>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0" name="Ovaal 9"/>
          <p:cNvSpPr/>
          <p:nvPr/>
        </p:nvSpPr>
        <p:spPr>
          <a:xfrm>
            <a:off x="4590000" y="5100000"/>
            <a:ext cx="612000" cy="417600"/>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2211533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354600" y="943200"/>
            <a:ext cx="7772400" cy="3340799"/>
          </a:xfrm>
        </p:spPr>
        <p:txBody>
          <a:bodyPr/>
          <a:lstStyle/>
          <a:p>
            <a:pPr algn="l"/>
            <a:r>
              <a:rPr lang="nl-NL" b="1" dirty="0" smtClean="0">
                <a:ln w="3175">
                  <a:solidFill>
                    <a:schemeClr val="tx1"/>
                  </a:solidFill>
                </a:ln>
                <a:solidFill>
                  <a:schemeClr val="bg1"/>
                </a:solidFill>
                <a:effectLst>
                  <a:outerShdw blurRad="38100" dist="38100" dir="2700000" algn="tl">
                    <a:srgbClr val="000000">
                      <a:alpha val="43137"/>
                    </a:srgbClr>
                  </a:outerShdw>
                </a:effectLst>
              </a:rPr>
              <a:t>- Job</a:t>
            </a:r>
            <a:br>
              <a:rPr lang="nl-NL" b="1" dirty="0" smtClean="0">
                <a:ln w="3175">
                  <a:solidFill>
                    <a:schemeClr val="tx1"/>
                  </a:solidFill>
                </a:ln>
                <a:solidFill>
                  <a:schemeClr val="bg1"/>
                </a:solidFill>
                <a:effectLst>
                  <a:outerShdw blurRad="38100" dist="38100" dir="2700000" algn="tl">
                    <a:srgbClr val="000000">
                      <a:alpha val="43137"/>
                    </a:srgbClr>
                  </a:outerShdw>
                </a:effectLst>
              </a:rPr>
            </a:br>
            <a:r>
              <a:rPr lang="nl-NL" b="1" dirty="0" smtClean="0">
                <a:ln w="3175">
                  <a:solidFill>
                    <a:schemeClr val="tx1"/>
                  </a:solidFill>
                </a:ln>
                <a:solidFill>
                  <a:schemeClr val="bg1"/>
                </a:solidFill>
                <a:effectLst>
                  <a:outerShdw blurRad="38100" dist="38100" dir="2700000" algn="tl">
                    <a:srgbClr val="000000">
                      <a:alpha val="43137"/>
                    </a:srgbClr>
                  </a:outerShdw>
                </a:effectLst>
              </a:rPr>
              <a:t>- Psalmen</a:t>
            </a:r>
            <a:r>
              <a:rPr lang="nl-NL" b="1" dirty="0">
                <a:ln w="3175">
                  <a:solidFill>
                    <a:schemeClr val="tx1"/>
                  </a:solidFill>
                </a:ln>
                <a:solidFill>
                  <a:schemeClr val="bg1"/>
                </a:solidFill>
                <a:effectLst>
                  <a:outerShdw blurRad="38100" dist="38100" dir="2700000" algn="tl">
                    <a:srgbClr val="000000">
                      <a:alpha val="43137"/>
                    </a:srgbClr>
                  </a:outerShdw>
                </a:effectLst>
              </a:rPr>
              <a:t/>
            </a:r>
            <a:br>
              <a:rPr lang="nl-NL" b="1" dirty="0">
                <a:ln w="3175">
                  <a:solidFill>
                    <a:schemeClr val="tx1"/>
                  </a:solidFill>
                </a:ln>
                <a:solidFill>
                  <a:schemeClr val="bg1"/>
                </a:solidFill>
                <a:effectLst>
                  <a:outerShdw blurRad="38100" dist="38100" dir="2700000" algn="tl">
                    <a:srgbClr val="000000">
                      <a:alpha val="43137"/>
                    </a:srgbClr>
                  </a:outerShdw>
                </a:effectLst>
              </a:rPr>
            </a:br>
            <a:r>
              <a:rPr lang="nl-NL" b="1" dirty="0" smtClean="0">
                <a:ln w="3175">
                  <a:solidFill>
                    <a:schemeClr val="tx1"/>
                  </a:solidFill>
                </a:ln>
                <a:solidFill>
                  <a:schemeClr val="bg1"/>
                </a:solidFill>
                <a:effectLst>
                  <a:outerShdw blurRad="38100" dist="38100" dir="2700000" algn="tl">
                    <a:srgbClr val="000000">
                      <a:alpha val="43137"/>
                    </a:srgbClr>
                  </a:outerShdw>
                </a:effectLst>
              </a:rPr>
              <a:t>- Spreuken</a:t>
            </a:r>
            <a:br>
              <a:rPr lang="nl-NL" b="1" dirty="0" smtClean="0">
                <a:ln w="3175">
                  <a:solidFill>
                    <a:schemeClr val="tx1"/>
                  </a:solidFill>
                </a:ln>
                <a:solidFill>
                  <a:schemeClr val="bg1"/>
                </a:solidFill>
                <a:effectLst>
                  <a:outerShdw blurRad="38100" dist="38100" dir="2700000" algn="tl">
                    <a:srgbClr val="000000">
                      <a:alpha val="43137"/>
                    </a:srgbClr>
                  </a:outerShdw>
                </a:effectLst>
              </a:rPr>
            </a:br>
            <a:r>
              <a:rPr lang="nl-NL" b="1" dirty="0" smtClean="0">
                <a:ln w="3175">
                  <a:solidFill>
                    <a:schemeClr val="tx1"/>
                  </a:solidFill>
                </a:ln>
                <a:solidFill>
                  <a:schemeClr val="bg1"/>
                </a:solidFill>
                <a:effectLst>
                  <a:outerShdw blurRad="38100" dist="38100" dir="2700000" algn="tl">
                    <a:srgbClr val="000000">
                      <a:alpha val="43137"/>
                    </a:srgbClr>
                  </a:outerShdw>
                </a:effectLst>
              </a:rPr>
              <a:t>- Prediker</a:t>
            </a:r>
            <a:br>
              <a:rPr lang="nl-NL" b="1" dirty="0" smtClean="0">
                <a:ln w="3175">
                  <a:solidFill>
                    <a:schemeClr val="tx1"/>
                  </a:solidFill>
                </a:ln>
                <a:solidFill>
                  <a:schemeClr val="bg1"/>
                </a:solidFill>
                <a:effectLst>
                  <a:outerShdw blurRad="38100" dist="38100" dir="2700000" algn="tl">
                    <a:srgbClr val="000000">
                      <a:alpha val="43137"/>
                    </a:srgbClr>
                  </a:outerShdw>
                </a:effectLst>
              </a:rPr>
            </a:br>
            <a:r>
              <a:rPr lang="nl-NL" b="1" dirty="0" smtClean="0">
                <a:ln w="3175">
                  <a:solidFill>
                    <a:schemeClr val="tx1"/>
                  </a:solidFill>
                </a:ln>
                <a:solidFill>
                  <a:schemeClr val="bg1"/>
                </a:solidFill>
                <a:effectLst>
                  <a:outerShdw blurRad="38100" dist="38100" dir="2700000" algn="tl">
                    <a:srgbClr val="000000">
                      <a:alpha val="43137"/>
                    </a:srgbClr>
                  </a:outerShdw>
                </a:effectLst>
              </a:rPr>
              <a:t>- Hooglied</a:t>
            </a:r>
            <a:endParaRPr lang="nl-NL"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7" name="Titel 1"/>
          <p:cNvSpPr txBox="1">
            <a:spLocks/>
          </p:cNvSpPr>
          <p:nvPr/>
        </p:nvSpPr>
        <p:spPr bwMode="auto">
          <a:xfrm>
            <a:off x="439200" y="123803"/>
            <a:ext cx="8179199" cy="113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380985" rtl="0" eaLnBrk="0" fontAlgn="base" hangingPunct="0">
              <a:spcBef>
                <a:spcPct val="0"/>
              </a:spcBef>
              <a:spcAft>
                <a:spcPct val="0"/>
              </a:spcAft>
              <a:defRPr sz="3667" kern="1200">
                <a:solidFill>
                  <a:schemeClr val="tx1"/>
                </a:solidFill>
                <a:latin typeface="+mj-lt"/>
                <a:ea typeface="MS PGothic" panose="020B0600070205080204" pitchFamily="34" charset="-128"/>
                <a:cs typeface="ＭＳ Ｐゴシック" charset="0"/>
              </a:defRPr>
            </a:lvl1pPr>
            <a:lvl2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2pPr>
            <a:lvl3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3pPr>
            <a:lvl4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4pPr>
            <a:lvl5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5pPr>
            <a:lvl6pPr marL="380985"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6pPr>
            <a:lvl7pPr marL="761970"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7pPr>
            <a:lvl8pPr marL="1142954"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8pPr>
            <a:lvl9pPr marL="1523939"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9pPr>
          </a:lstStyle>
          <a:p>
            <a:r>
              <a:rPr lang="nl-NL" sz="5400" dirty="0" smtClean="0">
                <a:ln w="3175">
                  <a:solidFill>
                    <a:prstClr val="black"/>
                  </a:solidFill>
                </a:ln>
                <a:solidFill>
                  <a:prstClr val="white"/>
                </a:solidFill>
                <a:effectLst>
                  <a:outerShdw blurRad="38100" dist="38100" dir="2700000" algn="tl">
                    <a:srgbClr val="000000">
                      <a:alpha val="43137"/>
                    </a:srgbClr>
                  </a:outerShdw>
                </a:effectLst>
              </a:rPr>
              <a:t>Les 4: Dichterlijke Boeken</a:t>
            </a:r>
            <a:endParaRPr lang="nl-NL" sz="5400" dirty="0">
              <a:ln w="3175">
                <a:solidFill>
                  <a:prstClr val="black"/>
                </a:solidFill>
              </a:ln>
              <a:solidFill>
                <a:prstClr val="white"/>
              </a:solidFill>
              <a:effectLst>
                <a:outerShdw blurRad="38100" dist="38100" dir="2700000" algn="tl">
                  <a:srgbClr val="000000">
                    <a:alpha val="43137"/>
                  </a:srgbClr>
                </a:outerShdw>
              </a:effectLst>
            </a:endParaRPr>
          </a:p>
        </p:txBody>
      </p:sp>
      <p:sp>
        <p:nvSpPr>
          <p:cNvPr id="3" name="Tekstvak 2"/>
          <p:cNvSpPr txBox="1"/>
          <p:nvPr/>
        </p:nvSpPr>
        <p:spPr>
          <a:xfrm>
            <a:off x="354600" y="4104833"/>
            <a:ext cx="4053600" cy="1200329"/>
          </a:xfrm>
          <a:prstGeom prst="rect">
            <a:avLst/>
          </a:prstGeom>
          <a:noFill/>
        </p:spPr>
        <p:txBody>
          <a:bodyPr wrap="square" rtlCol="0">
            <a:spAutoFit/>
          </a:bodyPr>
          <a:lstStyle/>
          <a:p>
            <a:pPr marL="571500" indent="-571500">
              <a:buFont typeface="Wingdings" panose="05000000000000000000" pitchFamily="2" charset="2"/>
              <a:buChar char="à"/>
            </a:pPr>
            <a:r>
              <a:rPr lang="nl-NL" sz="3600" b="1" dirty="0" smtClean="0">
                <a:ln w="3175">
                  <a:solidFill>
                    <a:schemeClr val="tx1"/>
                  </a:solidFill>
                </a:ln>
                <a:solidFill>
                  <a:schemeClr val="bg1"/>
                </a:solidFill>
                <a:effectLst>
                  <a:outerShdw blurRad="38100" dist="38100" dir="2700000" algn="tl">
                    <a:srgbClr val="000000">
                      <a:alpha val="43137"/>
                    </a:srgbClr>
                  </a:outerShdw>
                </a:effectLst>
                <a:sym typeface="Wingdings" panose="05000000000000000000" pitchFamily="2" charset="2"/>
              </a:rPr>
              <a:t>Chronologie</a:t>
            </a:r>
          </a:p>
          <a:p>
            <a:endParaRPr lang="nl-NL" sz="3600" b="1" dirty="0">
              <a:ln w="3175">
                <a:solidFill>
                  <a:schemeClr val="tx1"/>
                </a:solidFill>
              </a:ln>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437580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354600" y="943200"/>
            <a:ext cx="7772400" cy="3340799"/>
          </a:xfrm>
        </p:spPr>
        <p:txBody>
          <a:bodyPr/>
          <a:lstStyle/>
          <a:p>
            <a:pPr algn="l"/>
            <a:r>
              <a:rPr lang="nl-NL" b="1" dirty="0" smtClean="0">
                <a:ln w="3175">
                  <a:solidFill>
                    <a:schemeClr val="tx1"/>
                  </a:solidFill>
                </a:ln>
                <a:solidFill>
                  <a:schemeClr val="bg1"/>
                </a:solidFill>
                <a:effectLst>
                  <a:outerShdw blurRad="38100" dist="38100" dir="2700000" algn="tl">
                    <a:srgbClr val="000000">
                      <a:alpha val="43137"/>
                    </a:srgbClr>
                  </a:outerShdw>
                </a:effectLst>
              </a:rPr>
              <a:t>- Job</a:t>
            </a:r>
            <a:br>
              <a:rPr lang="nl-NL" b="1" dirty="0" smtClean="0">
                <a:ln w="3175">
                  <a:solidFill>
                    <a:schemeClr val="tx1"/>
                  </a:solidFill>
                </a:ln>
                <a:solidFill>
                  <a:schemeClr val="bg1"/>
                </a:solidFill>
                <a:effectLst>
                  <a:outerShdw blurRad="38100" dist="38100" dir="2700000" algn="tl">
                    <a:srgbClr val="000000">
                      <a:alpha val="43137"/>
                    </a:srgbClr>
                  </a:outerShdw>
                </a:effectLst>
              </a:rPr>
            </a:br>
            <a:r>
              <a:rPr lang="nl-NL" b="1" dirty="0" smtClean="0">
                <a:ln w="3175">
                  <a:solidFill>
                    <a:schemeClr val="tx1"/>
                  </a:solidFill>
                </a:ln>
                <a:solidFill>
                  <a:schemeClr val="bg1"/>
                </a:solidFill>
                <a:effectLst>
                  <a:outerShdw blurRad="38100" dist="38100" dir="2700000" algn="tl">
                    <a:srgbClr val="000000">
                      <a:alpha val="43137"/>
                    </a:srgbClr>
                  </a:outerShdw>
                </a:effectLst>
              </a:rPr>
              <a:t>- Psalmen</a:t>
            </a:r>
            <a:r>
              <a:rPr lang="nl-NL" b="1" dirty="0">
                <a:ln w="3175">
                  <a:solidFill>
                    <a:schemeClr val="tx1"/>
                  </a:solidFill>
                </a:ln>
                <a:solidFill>
                  <a:schemeClr val="bg1"/>
                </a:solidFill>
                <a:effectLst>
                  <a:outerShdw blurRad="38100" dist="38100" dir="2700000" algn="tl">
                    <a:srgbClr val="000000">
                      <a:alpha val="43137"/>
                    </a:srgbClr>
                  </a:outerShdw>
                </a:effectLst>
              </a:rPr>
              <a:t/>
            </a:r>
            <a:br>
              <a:rPr lang="nl-NL" b="1" dirty="0">
                <a:ln w="3175">
                  <a:solidFill>
                    <a:schemeClr val="tx1"/>
                  </a:solidFill>
                </a:ln>
                <a:solidFill>
                  <a:schemeClr val="bg1"/>
                </a:solidFill>
                <a:effectLst>
                  <a:outerShdw blurRad="38100" dist="38100" dir="2700000" algn="tl">
                    <a:srgbClr val="000000">
                      <a:alpha val="43137"/>
                    </a:srgbClr>
                  </a:outerShdw>
                </a:effectLst>
              </a:rPr>
            </a:br>
            <a:r>
              <a:rPr lang="nl-NL" b="1" dirty="0" smtClean="0">
                <a:ln w="3175">
                  <a:solidFill>
                    <a:schemeClr val="tx1"/>
                  </a:solidFill>
                </a:ln>
                <a:solidFill>
                  <a:schemeClr val="bg1"/>
                </a:solidFill>
                <a:effectLst>
                  <a:outerShdw blurRad="38100" dist="38100" dir="2700000" algn="tl">
                    <a:srgbClr val="000000">
                      <a:alpha val="43137"/>
                    </a:srgbClr>
                  </a:outerShdw>
                </a:effectLst>
              </a:rPr>
              <a:t>- Spreuken</a:t>
            </a:r>
            <a:br>
              <a:rPr lang="nl-NL" b="1" dirty="0" smtClean="0">
                <a:ln w="3175">
                  <a:solidFill>
                    <a:schemeClr val="tx1"/>
                  </a:solidFill>
                </a:ln>
                <a:solidFill>
                  <a:schemeClr val="bg1"/>
                </a:solidFill>
                <a:effectLst>
                  <a:outerShdw blurRad="38100" dist="38100" dir="2700000" algn="tl">
                    <a:srgbClr val="000000">
                      <a:alpha val="43137"/>
                    </a:srgbClr>
                  </a:outerShdw>
                </a:effectLst>
              </a:rPr>
            </a:br>
            <a:r>
              <a:rPr lang="nl-NL" b="1" dirty="0" smtClean="0">
                <a:ln w="3175">
                  <a:solidFill>
                    <a:schemeClr val="tx1"/>
                  </a:solidFill>
                </a:ln>
                <a:solidFill>
                  <a:schemeClr val="bg1"/>
                </a:solidFill>
                <a:effectLst>
                  <a:outerShdw blurRad="38100" dist="38100" dir="2700000" algn="tl">
                    <a:srgbClr val="000000">
                      <a:alpha val="43137"/>
                    </a:srgbClr>
                  </a:outerShdw>
                </a:effectLst>
              </a:rPr>
              <a:t>- Prediker</a:t>
            </a:r>
            <a:br>
              <a:rPr lang="nl-NL" b="1" dirty="0" smtClean="0">
                <a:ln w="3175">
                  <a:solidFill>
                    <a:schemeClr val="tx1"/>
                  </a:solidFill>
                </a:ln>
                <a:solidFill>
                  <a:schemeClr val="bg1"/>
                </a:solidFill>
                <a:effectLst>
                  <a:outerShdw blurRad="38100" dist="38100" dir="2700000" algn="tl">
                    <a:srgbClr val="000000">
                      <a:alpha val="43137"/>
                    </a:srgbClr>
                  </a:outerShdw>
                </a:effectLst>
              </a:rPr>
            </a:br>
            <a:r>
              <a:rPr lang="nl-NL" b="1" dirty="0" smtClean="0">
                <a:ln w="3175">
                  <a:solidFill>
                    <a:schemeClr val="tx1"/>
                  </a:solidFill>
                </a:ln>
                <a:solidFill>
                  <a:schemeClr val="bg1"/>
                </a:solidFill>
                <a:effectLst>
                  <a:outerShdw blurRad="38100" dist="38100" dir="2700000" algn="tl">
                    <a:srgbClr val="000000">
                      <a:alpha val="43137"/>
                    </a:srgbClr>
                  </a:outerShdw>
                </a:effectLst>
              </a:rPr>
              <a:t>- Hooglied</a:t>
            </a:r>
            <a:endParaRPr lang="nl-NL"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7" name="Titel 1"/>
          <p:cNvSpPr txBox="1">
            <a:spLocks/>
          </p:cNvSpPr>
          <p:nvPr/>
        </p:nvSpPr>
        <p:spPr bwMode="auto">
          <a:xfrm>
            <a:off x="439200" y="123803"/>
            <a:ext cx="8179199" cy="113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380985" rtl="0" eaLnBrk="0" fontAlgn="base" hangingPunct="0">
              <a:spcBef>
                <a:spcPct val="0"/>
              </a:spcBef>
              <a:spcAft>
                <a:spcPct val="0"/>
              </a:spcAft>
              <a:defRPr sz="3667" kern="1200">
                <a:solidFill>
                  <a:schemeClr val="tx1"/>
                </a:solidFill>
                <a:latin typeface="+mj-lt"/>
                <a:ea typeface="MS PGothic" panose="020B0600070205080204" pitchFamily="34" charset="-128"/>
                <a:cs typeface="ＭＳ Ｐゴシック" charset="0"/>
              </a:defRPr>
            </a:lvl1pPr>
            <a:lvl2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2pPr>
            <a:lvl3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3pPr>
            <a:lvl4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4pPr>
            <a:lvl5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5pPr>
            <a:lvl6pPr marL="380985"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6pPr>
            <a:lvl7pPr marL="761970"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7pPr>
            <a:lvl8pPr marL="1142954"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8pPr>
            <a:lvl9pPr marL="1523939"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9pPr>
          </a:lstStyle>
          <a:p>
            <a:r>
              <a:rPr lang="nl-NL" sz="5400" dirty="0" smtClean="0">
                <a:ln w="3175">
                  <a:solidFill>
                    <a:prstClr val="black"/>
                  </a:solidFill>
                </a:ln>
                <a:solidFill>
                  <a:prstClr val="white"/>
                </a:solidFill>
                <a:effectLst>
                  <a:outerShdw blurRad="38100" dist="38100" dir="2700000" algn="tl">
                    <a:srgbClr val="000000">
                      <a:alpha val="43137"/>
                    </a:srgbClr>
                  </a:outerShdw>
                </a:effectLst>
              </a:rPr>
              <a:t>Les 4: Dichterlijke Boeken</a:t>
            </a:r>
            <a:endParaRPr lang="nl-NL" sz="5400" dirty="0">
              <a:ln w="3175">
                <a:solidFill>
                  <a:prstClr val="black"/>
                </a:solidFill>
              </a:ln>
              <a:solidFill>
                <a:prstClr val="white"/>
              </a:solidFill>
              <a:effectLst>
                <a:outerShdw blurRad="38100" dist="38100" dir="2700000" algn="tl">
                  <a:srgbClr val="000000">
                    <a:alpha val="43137"/>
                  </a:srgbClr>
                </a:outerShdw>
              </a:effectLst>
            </a:endParaRPr>
          </a:p>
        </p:txBody>
      </p:sp>
      <p:sp>
        <p:nvSpPr>
          <p:cNvPr id="3" name="Tekstvak 2"/>
          <p:cNvSpPr txBox="1"/>
          <p:nvPr/>
        </p:nvSpPr>
        <p:spPr>
          <a:xfrm>
            <a:off x="354600" y="4104833"/>
            <a:ext cx="4053600" cy="1200329"/>
          </a:xfrm>
          <a:prstGeom prst="rect">
            <a:avLst/>
          </a:prstGeom>
          <a:noFill/>
        </p:spPr>
        <p:txBody>
          <a:bodyPr wrap="square" rtlCol="0">
            <a:spAutoFit/>
          </a:bodyPr>
          <a:lstStyle/>
          <a:p>
            <a:pPr marL="571500" indent="-571500">
              <a:buFont typeface="Wingdings" panose="05000000000000000000" pitchFamily="2" charset="2"/>
              <a:buChar char="à"/>
            </a:pPr>
            <a:r>
              <a:rPr lang="nl-NL" sz="3600" b="1" dirty="0" smtClean="0">
                <a:ln w="3175">
                  <a:solidFill>
                    <a:schemeClr val="tx1"/>
                  </a:solidFill>
                </a:ln>
                <a:solidFill>
                  <a:schemeClr val="bg1"/>
                </a:solidFill>
                <a:effectLst>
                  <a:outerShdw blurRad="38100" dist="38100" dir="2700000" algn="tl">
                    <a:srgbClr val="000000">
                      <a:alpha val="43137"/>
                    </a:srgbClr>
                  </a:outerShdw>
                </a:effectLst>
                <a:sym typeface="Wingdings" panose="05000000000000000000" pitchFamily="2" charset="2"/>
              </a:rPr>
              <a:t>Chronologie</a:t>
            </a:r>
          </a:p>
          <a:p>
            <a:pPr marL="571500" indent="-571500">
              <a:buFont typeface="Wingdings" panose="05000000000000000000" pitchFamily="2" charset="2"/>
              <a:buChar char="à"/>
            </a:pPr>
            <a:r>
              <a:rPr lang="nl-NL" sz="3600" b="1" dirty="0" smtClean="0">
                <a:ln w="3175">
                  <a:solidFill>
                    <a:schemeClr val="tx1"/>
                  </a:solidFill>
                </a:ln>
                <a:solidFill>
                  <a:schemeClr val="bg1"/>
                </a:solidFill>
                <a:effectLst>
                  <a:outerShdw blurRad="38100" dist="38100" dir="2700000" algn="tl">
                    <a:srgbClr val="000000">
                      <a:alpha val="43137"/>
                    </a:srgbClr>
                  </a:outerShdw>
                </a:effectLst>
                <a:sym typeface="Wingdings" panose="05000000000000000000" pitchFamily="2" charset="2"/>
              </a:rPr>
              <a:t>Inhoud</a:t>
            </a:r>
            <a:endParaRPr lang="nl-NL" sz="3600" b="1" dirty="0">
              <a:ln w="3175">
                <a:solidFill>
                  <a:schemeClr val="tx1"/>
                </a:solidFill>
              </a:ln>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214823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el 1"/>
          <p:cNvSpPr txBox="1">
            <a:spLocks/>
          </p:cNvSpPr>
          <p:nvPr/>
        </p:nvSpPr>
        <p:spPr bwMode="auto">
          <a:xfrm>
            <a:off x="318600" y="0"/>
            <a:ext cx="8179199" cy="113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380985" rtl="0" eaLnBrk="0" fontAlgn="base" hangingPunct="0">
              <a:spcBef>
                <a:spcPct val="0"/>
              </a:spcBef>
              <a:spcAft>
                <a:spcPct val="0"/>
              </a:spcAft>
              <a:defRPr sz="3667" kern="1200">
                <a:solidFill>
                  <a:schemeClr val="tx1"/>
                </a:solidFill>
                <a:latin typeface="+mj-lt"/>
                <a:ea typeface="MS PGothic" panose="020B0600070205080204" pitchFamily="34" charset="-128"/>
                <a:cs typeface="ＭＳ Ｐゴシック" charset="0"/>
              </a:defRPr>
            </a:lvl1pPr>
            <a:lvl2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2pPr>
            <a:lvl3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3pPr>
            <a:lvl4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4pPr>
            <a:lvl5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5pPr>
            <a:lvl6pPr marL="380985"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6pPr>
            <a:lvl7pPr marL="761970"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7pPr>
            <a:lvl8pPr marL="1142954"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8pPr>
            <a:lvl9pPr marL="1523939"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9pPr>
          </a:lstStyle>
          <a:p>
            <a:r>
              <a:rPr lang="nl-NL" sz="5400" dirty="0" smtClean="0">
                <a:ln w="3175">
                  <a:solidFill>
                    <a:prstClr val="black"/>
                  </a:solidFill>
                </a:ln>
                <a:solidFill>
                  <a:prstClr val="white"/>
                </a:solidFill>
                <a:effectLst>
                  <a:outerShdw blurRad="38100" dist="38100" dir="2700000" algn="tl">
                    <a:srgbClr val="000000">
                      <a:alpha val="43137"/>
                    </a:srgbClr>
                  </a:outerShdw>
                </a:effectLst>
              </a:rPr>
              <a:t>Psalmen</a:t>
            </a:r>
            <a:endParaRPr lang="nl-NL" sz="5400" dirty="0">
              <a:ln w="3175">
                <a:solidFill>
                  <a:prstClr val="black"/>
                </a:solidFill>
              </a:ln>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435500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318600" y="928800"/>
            <a:ext cx="7772400" cy="1303199"/>
          </a:xfrm>
        </p:spPr>
        <p:txBody>
          <a:bodyPr/>
          <a:lstStyle/>
          <a:p>
            <a:pPr algn="l"/>
            <a:r>
              <a:rPr lang="nl-NL" b="1" dirty="0" smtClean="0">
                <a:ln w="3175">
                  <a:solidFill>
                    <a:schemeClr val="tx1"/>
                  </a:solidFill>
                </a:ln>
                <a:solidFill>
                  <a:schemeClr val="bg1"/>
                </a:solidFill>
                <a:effectLst>
                  <a:outerShdw blurRad="38100" dist="38100" dir="2700000" algn="tl">
                    <a:srgbClr val="000000">
                      <a:alpha val="43137"/>
                    </a:srgbClr>
                  </a:outerShdw>
                </a:effectLst>
              </a:rPr>
              <a:t>- Naam: </a:t>
            </a:r>
            <a:r>
              <a:rPr lang="nl-NL" b="1" dirty="0" err="1" smtClean="0">
                <a:ln w="3175">
                  <a:solidFill>
                    <a:schemeClr val="tx1"/>
                  </a:solidFill>
                </a:ln>
                <a:solidFill>
                  <a:schemeClr val="bg1"/>
                </a:solidFill>
                <a:effectLst>
                  <a:outerShdw blurRad="38100" dist="38100" dir="2700000" algn="tl">
                    <a:srgbClr val="000000">
                      <a:alpha val="43137"/>
                    </a:srgbClr>
                  </a:outerShdw>
                </a:effectLst>
              </a:rPr>
              <a:t>psalmos</a:t>
            </a:r>
            <a:r>
              <a:rPr lang="nl-NL" b="1" dirty="0" smtClean="0">
                <a:ln w="3175">
                  <a:solidFill>
                    <a:schemeClr val="tx1"/>
                  </a:solidFill>
                </a:ln>
                <a:solidFill>
                  <a:schemeClr val="bg1"/>
                </a:solidFill>
                <a:effectLst>
                  <a:outerShdw blurRad="38100" dist="38100" dir="2700000" algn="tl">
                    <a:srgbClr val="000000">
                      <a:alpha val="43137"/>
                    </a:srgbClr>
                  </a:outerShdw>
                </a:effectLst>
              </a:rPr>
              <a:t/>
            </a:r>
            <a:br>
              <a:rPr lang="nl-NL" b="1" dirty="0" smtClean="0">
                <a:ln w="3175">
                  <a:solidFill>
                    <a:schemeClr val="tx1"/>
                  </a:solidFill>
                </a:ln>
                <a:solidFill>
                  <a:schemeClr val="bg1"/>
                </a:solidFill>
                <a:effectLst>
                  <a:outerShdw blurRad="38100" dist="38100" dir="2700000" algn="tl">
                    <a:srgbClr val="000000">
                      <a:alpha val="43137"/>
                    </a:srgbClr>
                  </a:outerShdw>
                </a:effectLst>
              </a:rPr>
            </a:br>
            <a:endParaRPr lang="nl-NL"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7" name="Titel 1"/>
          <p:cNvSpPr txBox="1">
            <a:spLocks/>
          </p:cNvSpPr>
          <p:nvPr/>
        </p:nvSpPr>
        <p:spPr bwMode="auto">
          <a:xfrm>
            <a:off x="318600" y="0"/>
            <a:ext cx="8179199" cy="113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380985" rtl="0" eaLnBrk="0" fontAlgn="base" hangingPunct="0">
              <a:spcBef>
                <a:spcPct val="0"/>
              </a:spcBef>
              <a:spcAft>
                <a:spcPct val="0"/>
              </a:spcAft>
              <a:defRPr sz="3667" kern="1200">
                <a:solidFill>
                  <a:schemeClr val="tx1"/>
                </a:solidFill>
                <a:latin typeface="+mj-lt"/>
                <a:ea typeface="MS PGothic" panose="020B0600070205080204" pitchFamily="34" charset="-128"/>
                <a:cs typeface="ＭＳ Ｐゴシック" charset="0"/>
              </a:defRPr>
            </a:lvl1pPr>
            <a:lvl2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2pPr>
            <a:lvl3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3pPr>
            <a:lvl4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4pPr>
            <a:lvl5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5pPr>
            <a:lvl6pPr marL="380985"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6pPr>
            <a:lvl7pPr marL="761970"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7pPr>
            <a:lvl8pPr marL="1142954"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8pPr>
            <a:lvl9pPr marL="1523939"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9pPr>
          </a:lstStyle>
          <a:p>
            <a:r>
              <a:rPr lang="nl-NL" sz="5400" dirty="0" smtClean="0">
                <a:ln w="3175">
                  <a:solidFill>
                    <a:prstClr val="black"/>
                  </a:solidFill>
                </a:ln>
                <a:solidFill>
                  <a:prstClr val="white"/>
                </a:solidFill>
                <a:effectLst>
                  <a:outerShdw blurRad="38100" dist="38100" dir="2700000" algn="tl">
                    <a:srgbClr val="000000">
                      <a:alpha val="43137"/>
                    </a:srgbClr>
                  </a:outerShdw>
                </a:effectLst>
              </a:rPr>
              <a:t>Psalmen</a:t>
            </a:r>
            <a:endParaRPr lang="nl-NL" sz="5400" dirty="0">
              <a:ln w="3175">
                <a:solidFill>
                  <a:prstClr val="black"/>
                </a:solidFill>
              </a:ln>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161524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318600" y="928800"/>
            <a:ext cx="7772400" cy="1303199"/>
          </a:xfrm>
        </p:spPr>
        <p:txBody>
          <a:bodyPr/>
          <a:lstStyle/>
          <a:p>
            <a:pPr algn="l"/>
            <a:r>
              <a:rPr lang="nl-NL" b="1" dirty="0" smtClean="0">
                <a:ln w="3175">
                  <a:solidFill>
                    <a:schemeClr val="tx1"/>
                  </a:solidFill>
                </a:ln>
                <a:solidFill>
                  <a:schemeClr val="bg1"/>
                </a:solidFill>
                <a:effectLst>
                  <a:outerShdw blurRad="38100" dist="38100" dir="2700000" algn="tl">
                    <a:srgbClr val="000000">
                      <a:alpha val="43137"/>
                    </a:srgbClr>
                  </a:outerShdw>
                </a:effectLst>
              </a:rPr>
              <a:t>- Naam: </a:t>
            </a:r>
            <a:r>
              <a:rPr lang="nl-NL" b="1" dirty="0" err="1" smtClean="0">
                <a:ln w="3175">
                  <a:solidFill>
                    <a:schemeClr val="tx1"/>
                  </a:solidFill>
                </a:ln>
                <a:solidFill>
                  <a:schemeClr val="bg1"/>
                </a:solidFill>
                <a:effectLst>
                  <a:outerShdw blurRad="38100" dist="38100" dir="2700000" algn="tl">
                    <a:srgbClr val="000000">
                      <a:alpha val="43137"/>
                    </a:srgbClr>
                  </a:outerShdw>
                </a:effectLst>
              </a:rPr>
              <a:t>psalmos</a:t>
            </a:r>
            <a:r>
              <a:rPr lang="nl-NL" b="1" dirty="0" smtClean="0">
                <a:ln w="3175">
                  <a:solidFill>
                    <a:schemeClr val="tx1"/>
                  </a:solidFill>
                </a:ln>
                <a:solidFill>
                  <a:schemeClr val="bg1"/>
                </a:solidFill>
                <a:effectLst>
                  <a:outerShdw blurRad="38100" dist="38100" dir="2700000" algn="tl">
                    <a:srgbClr val="000000">
                      <a:alpha val="43137"/>
                    </a:srgbClr>
                  </a:outerShdw>
                </a:effectLst>
              </a:rPr>
              <a:t> </a:t>
            </a:r>
            <a:r>
              <a:rPr lang="nl-NL" b="1" dirty="0" smtClean="0">
                <a:ln w="3175">
                  <a:solidFill>
                    <a:schemeClr val="tx1"/>
                  </a:solidFill>
                </a:ln>
                <a:solidFill>
                  <a:schemeClr val="bg1"/>
                </a:solidFill>
                <a:effectLst>
                  <a:outerShdw blurRad="38100" dist="38100" dir="2700000" algn="tl">
                    <a:srgbClr val="000000">
                      <a:alpha val="43137"/>
                    </a:srgbClr>
                  </a:outerShdw>
                </a:effectLst>
                <a:sym typeface="Wingdings" panose="05000000000000000000" pitchFamily="2" charset="2"/>
              </a:rPr>
              <a:t> </a:t>
            </a:r>
            <a:r>
              <a:rPr lang="nl-NL" b="1" dirty="0" err="1" smtClean="0">
                <a:ln w="3175">
                  <a:solidFill>
                    <a:schemeClr val="tx1"/>
                  </a:solidFill>
                </a:ln>
                <a:solidFill>
                  <a:schemeClr val="bg1"/>
                </a:solidFill>
                <a:effectLst>
                  <a:outerShdw blurRad="38100" dist="38100" dir="2700000" algn="tl">
                    <a:srgbClr val="000000">
                      <a:alpha val="43137"/>
                    </a:srgbClr>
                  </a:outerShdw>
                </a:effectLst>
                <a:sym typeface="Wingdings" panose="05000000000000000000" pitchFamily="2" charset="2"/>
              </a:rPr>
              <a:t>mizmôr</a:t>
            </a:r>
            <a:r>
              <a:rPr lang="nl-NL" b="1" dirty="0" smtClean="0">
                <a:ln w="3175">
                  <a:solidFill>
                    <a:schemeClr val="tx1"/>
                  </a:solidFill>
                </a:ln>
                <a:solidFill>
                  <a:schemeClr val="bg1"/>
                </a:solidFill>
                <a:effectLst>
                  <a:outerShdw blurRad="38100" dist="38100" dir="2700000" algn="tl">
                    <a:srgbClr val="000000">
                      <a:alpha val="43137"/>
                    </a:srgbClr>
                  </a:outerShdw>
                </a:effectLst>
              </a:rPr>
              <a:t/>
            </a:r>
            <a:br>
              <a:rPr lang="nl-NL" b="1" dirty="0" smtClean="0">
                <a:ln w="3175">
                  <a:solidFill>
                    <a:schemeClr val="tx1"/>
                  </a:solidFill>
                </a:ln>
                <a:solidFill>
                  <a:schemeClr val="bg1"/>
                </a:solidFill>
                <a:effectLst>
                  <a:outerShdw blurRad="38100" dist="38100" dir="2700000" algn="tl">
                    <a:srgbClr val="000000">
                      <a:alpha val="43137"/>
                    </a:srgbClr>
                  </a:outerShdw>
                </a:effectLst>
              </a:rPr>
            </a:br>
            <a:endParaRPr lang="nl-NL"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7" name="Titel 1"/>
          <p:cNvSpPr txBox="1">
            <a:spLocks/>
          </p:cNvSpPr>
          <p:nvPr/>
        </p:nvSpPr>
        <p:spPr bwMode="auto">
          <a:xfrm>
            <a:off x="318600" y="0"/>
            <a:ext cx="8179199" cy="113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380985" rtl="0" eaLnBrk="0" fontAlgn="base" hangingPunct="0">
              <a:spcBef>
                <a:spcPct val="0"/>
              </a:spcBef>
              <a:spcAft>
                <a:spcPct val="0"/>
              </a:spcAft>
              <a:defRPr sz="3667" kern="1200">
                <a:solidFill>
                  <a:schemeClr val="tx1"/>
                </a:solidFill>
                <a:latin typeface="+mj-lt"/>
                <a:ea typeface="MS PGothic" panose="020B0600070205080204" pitchFamily="34" charset="-128"/>
                <a:cs typeface="ＭＳ Ｐゴシック" charset="0"/>
              </a:defRPr>
            </a:lvl1pPr>
            <a:lvl2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2pPr>
            <a:lvl3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3pPr>
            <a:lvl4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4pPr>
            <a:lvl5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5pPr>
            <a:lvl6pPr marL="380985"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6pPr>
            <a:lvl7pPr marL="761970"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7pPr>
            <a:lvl8pPr marL="1142954"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8pPr>
            <a:lvl9pPr marL="1523939"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9pPr>
          </a:lstStyle>
          <a:p>
            <a:r>
              <a:rPr lang="nl-NL" sz="5400" dirty="0" smtClean="0">
                <a:ln w="3175">
                  <a:solidFill>
                    <a:prstClr val="black"/>
                  </a:solidFill>
                </a:ln>
                <a:solidFill>
                  <a:prstClr val="white"/>
                </a:solidFill>
                <a:effectLst>
                  <a:outerShdw blurRad="38100" dist="38100" dir="2700000" algn="tl">
                    <a:srgbClr val="000000">
                      <a:alpha val="43137"/>
                    </a:srgbClr>
                  </a:outerShdw>
                </a:effectLst>
              </a:rPr>
              <a:t>Psalmen</a:t>
            </a:r>
            <a:endParaRPr lang="nl-NL" sz="5400" dirty="0">
              <a:ln w="3175">
                <a:solidFill>
                  <a:prstClr val="black"/>
                </a:solidFill>
              </a:ln>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11835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318600" y="928800"/>
            <a:ext cx="7772400" cy="1303199"/>
          </a:xfrm>
        </p:spPr>
        <p:txBody>
          <a:bodyPr/>
          <a:lstStyle/>
          <a:p>
            <a:pPr algn="l"/>
            <a:r>
              <a:rPr lang="nl-NL" b="1" dirty="0" smtClean="0">
                <a:ln w="3175">
                  <a:solidFill>
                    <a:schemeClr val="tx1"/>
                  </a:solidFill>
                </a:ln>
                <a:solidFill>
                  <a:schemeClr val="bg1"/>
                </a:solidFill>
                <a:effectLst>
                  <a:outerShdw blurRad="38100" dist="38100" dir="2700000" algn="tl">
                    <a:srgbClr val="000000">
                      <a:alpha val="43137"/>
                    </a:srgbClr>
                  </a:outerShdw>
                </a:effectLst>
              </a:rPr>
              <a:t>- Naam: </a:t>
            </a:r>
            <a:r>
              <a:rPr lang="nl-NL" b="1" dirty="0" err="1" smtClean="0">
                <a:ln w="3175">
                  <a:solidFill>
                    <a:schemeClr val="tx1"/>
                  </a:solidFill>
                </a:ln>
                <a:solidFill>
                  <a:schemeClr val="bg1"/>
                </a:solidFill>
                <a:effectLst>
                  <a:outerShdw blurRad="38100" dist="38100" dir="2700000" algn="tl">
                    <a:srgbClr val="000000">
                      <a:alpha val="43137"/>
                    </a:srgbClr>
                  </a:outerShdw>
                </a:effectLst>
              </a:rPr>
              <a:t>psalmos</a:t>
            </a:r>
            <a:r>
              <a:rPr lang="nl-NL" b="1" dirty="0" smtClean="0">
                <a:ln w="3175">
                  <a:solidFill>
                    <a:schemeClr val="tx1"/>
                  </a:solidFill>
                </a:ln>
                <a:solidFill>
                  <a:schemeClr val="bg1"/>
                </a:solidFill>
                <a:effectLst>
                  <a:outerShdw blurRad="38100" dist="38100" dir="2700000" algn="tl">
                    <a:srgbClr val="000000">
                      <a:alpha val="43137"/>
                    </a:srgbClr>
                  </a:outerShdw>
                </a:effectLst>
              </a:rPr>
              <a:t> </a:t>
            </a:r>
            <a:r>
              <a:rPr lang="nl-NL" b="1" dirty="0" smtClean="0">
                <a:ln w="3175">
                  <a:solidFill>
                    <a:schemeClr val="tx1"/>
                  </a:solidFill>
                </a:ln>
                <a:solidFill>
                  <a:schemeClr val="bg1"/>
                </a:solidFill>
                <a:effectLst>
                  <a:outerShdw blurRad="38100" dist="38100" dir="2700000" algn="tl">
                    <a:srgbClr val="000000">
                      <a:alpha val="43137"/>
                    </a:srgbClr>
                  </a:outerShdw>
                </a:effectLst>
                <a:sym typeface="Wingdings" panose="05000000000000000000" pitchFamily="2" charset="2"/>
              </a:rPr>
              <a:t> </a:t>
            </a:r>
            <a:r>
              <a:rPr lang="nl-NL" b="1" dirty="0" err="1" smtClean="0">
                <a:ln w="3175">
                  <a:solidFill>
                    <a:schemeClr val="tx1"/>
                  </a:solidFill>
                </a:ln>
                <a:solidFill>
                  <a:schemeClr val="bg1"/>
                </a:solidFill>
                <a:effectLst>
                  <a:outerShdw blurRad="38100" dist="38100" dir="2700000" algn="tl">
                    <a:srgbClr val="000000">
                      <a:alpha val="43137"/>
                    </a:srgbClr>
                  </a:outerShdw>
                </a:effectLst>
                <a:sym typeface="Wingdings" panose="05000000000000000000" pitchFamily="2" charset="2"/>
              </a:rPr>
              <a:t>mizmôr</a:t>
            </a:r>
            <a:r>
              <a:rPr lang="nl-NL" b="1" dirty="0" smtClean="0">
                <a:ln w="3175">
                  <a:solidFill>
                    <a:schemeClr val="tx1"/>
                  </a:solidFill>
                </a:ln>
                <a:solidFill>
                  <a:schemeClr val="bg1"/>
                </a:solidFill>
                <a:effectLst>
                  <a:outerShdw blurRad="38100" dist="38100" dir="2700000" algn="tl">
                    <a:srgbClr val="000000">
                      <a:alpha val="43137"/>
                    </a:srgbClr>
                  </a:outerShdw>
                </a:effectLst>
              </a:rPr>
              <a:t/>
            </a:r>
            <a:br>
              <a:rPr lang="nl-NL" b="1" dirty="0" smtClean="0">
                <a:ln w="3175">
                  <a:solidFill>
                    <a:schemeClr val="tx1"/>
                  </a:solidFill>
                </a:ln>
                <a:solidFill>
                  <a:schemeClr val="bg1"/>
                </a:solidFill>
                <a:effectLst>
                  <a:outerShdw blurRad="38100" dist="38100" dir="2700000" algn="tl">
                    <a:srgbClr val="000000">
                      <a:alpha val="43137"/>
                    </a:srgbClr>
                  </a:outerShdw>
                </a:effectLst>
              </a:rPr>
            </a:br>
            <a:endParaRPr lang="nl-NL"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7" name="Titel 1"/>
          <p:cNvSpPr txBox="1">
            <a:spLocks/>
          </p:cNvSpPr>
          <p:nvPr/>
        </p:nvSpPr>
        <p:spPr bwMode="auto">
          <a:xfrm>
            <a:off x="318600" y="0"/>
            <a:ext cx="8179199" cy="113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380985" rtl="0" eaLnBrk="0" fontAlgn="base" hangingPunct="0">
              <a:spcBef>
                <a:spcPct val="0"/>
              </a:spcBef>
              <a:spcAft>
                <a:spcPct val="0"/>
              </a:spcAft>
              <a:defRPr sz="3667" kern="1200">
                <a:solidFill>
                  <a:schemeClr val="tx1"/>
                </a:solidFill>
                <a:latin typeface="+mj-lt"/>
                <a:ea typeface="MS PGothic" panose="020B0600070205080204" pitchFamily="34" charset="-128"/>
                <a:cs typeface="ＭＳ Ｐゴシック" charset="0"/>
              </a:defRPr>
            </a:lvl1pPr>
            <a:lvl2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2pPr>
            <a:lvl3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3pPr>
            <a:lvl4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4pPr>
            <a:lvl5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5pPr>
            <a:lvl6pPr marL="380985"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6pPr>
            <a:lvl7pPr marL="761970"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7pPr>
            <a:lvl8pPr marL="1142954"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8pPr>
            <a:lvl9pPr marL="1523939"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9pPr>
          </a:lstStyle>
          <a:p>
            <a:r>
              <a:rPr lang="nl-NL" sz="5400" dirty="0" smtClean="0">
                <a:ln w="3175">
                  <a:solidFill>
                    <a:prstClr val="black"/>
                  </a:solidFill>
                </a:ln>
                <a:solidFill>
                  <a:prstClr val="white"/>
                </a:solidFill>
                <a:effectLst>
                  <a:outerShdw blurRad="38100" dist="38100" dir="2700000" algn="tl">
                    <a:srgbClr val="000000">
                      <a:alpha val="43137"/>
                    </a:srgbClr>
                  </a:outerShdw>
                </a:effectLst>
              </a:rPr>
              <a:t>Psalmen</a:t>
            </a:r>
            <a:endParaRPr lang="nl-NL" sz="5400" dirty="0">
              <a:ln w="3175">
                <a:solidFill>
                  <a:prstClr val="black"/>
                </a:solidFill>
              </a:ln>
              <a:solidFill>
                <a:prstClr val="white"/>
              </a:solidFill>
              <a:effectLst>
                <a:outerShdw blurRad="38100" dist="38100" dir="2700000" algn="tl">
                  <a:srgbClr val="000000">
                    <a:alpha val="43137"/>
                  </a:srgbClr>
                </a:outerShdw>
              </a:effectLst>
            </a:endParaRPr>
          </a:p>
        </p:txBody>
      </p:sp>
      <p:sp>
        <p:nvSpPr>
          <p:cNvPr id="3" name="Tekstvak 2"/>
          <p:cNvSpPr txBox="1"/>
          <p:nvPr/>
        </p:nvSpPr>
        <p:spPr>
          <a:xfrm>
            <a:off x="239400" y="1580399"/>
            <a:ext cx="8739000" cy="1077218"/>
          </a:xfrm>
          <a:prstGeom prst="rect">
            <a:avLst/>
          </a:prstGeom>
          <a:noFill/>
        </p:spPr>
        <p:txBody>
          <a:bodyPr wrap="square" rtlCol="0">
            <a:spAutoFit/>
          </a:bodyPr>
          <a:lstStyle/>
          <a:p>
            <a:pPr marL="571500" indent="-571500">
              <a:buFont typeface="Wingdings" panose="05000000000000000000" pitchFamily="2" charset="2"/>
              <a:buChar char="à"/>
            </a:pPr>
            <a:r>
              <a:rPr lang="nl-NL" sz="3200" b="1" dirty="0" smtClean="0">
                <a:ln w="3175">
                  <a:solidFill>
                    <a:schemeClr val="tx1"/>
                  </a:solidFill>
                </a:ln>
                <a:solidFill>
                  <a:schemeClr val="bg1"/>
                </a:solidFill>
                <a:effectLst>
                  <a:outerShdw blurRad="38100" dist="38100" dir="2700000" algn="tl">
                    <a:srgbClr val="000000">
                      <a:alpha val="43137"/>
                    </a:srgbClr>
                  </a:outerShdw>
                </a:effectLst>
                <a:sym typeface="Wingdings" panose="05000000000000000000" pitchFamily="2" charset="2"/>
              </a:rPr>
              <a:t>Indeling 5 boeken</a:t>
            </a:r>
          </a:p>
          <a:p>
            <a:endParaRPr lang="nl-NL" sz="3200" b="1" dirty="0">
              <a:ln w="3175">
                <a:solidFill>
                  <a:schemeClr val="tx1"/>
                </a:solidFill>
              </a:ln>
              <a:solidFill>
                <a:schemeClr val="bg1"/>
              </a:solidFill>
              <a:effectLst>
                <a:outerShdw blurRad="38100" dist="38100" dir="2700000" algn="tl">
                  <a:srgbClr val="000000">
                    <a:alpha val="43137"/>
                  </a:srgbClr>
                </a:outerShdw>
              </a:effectLst>
              <a:sym typeface="Wingdings" panose="05000000000000000000" pitchFamily="2" charset="2"/>
            </a:endParaRPr>
          </a:p>
        </p:txBody>
      </p:sp>
    </p:spTree>
    <p:extLst>
      <p:ext uri="{BB962C8B-B14F-4D97-AF65-F5344CB8AC3E}">
        <p14:creationId xmlns:p14="http://schemas.microsoft.com/office/powerpoint/2010/main" val="5557114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318600" y="928800"/>
            <a:ext cx="7772400" cy="1303199"/>
          </a:xfrm>
        </p:spPr>
        <p:txBody>
          <a:bodyPr/>
          <a:lstStyle/>
          <a:p>
            <a:pPr algn="l"/>
            <a:r>
              <a:rPr lang="nl-NL" b="1" dirty="0" smtClean="0">
                <a:ln w="3175">
                  <a:solidFill>
                    <a:schemeClr val="tx1"/>
                  </a:solidFill>
                </a:ln>
                <a:solidFill>
                  <a:schemeClr val="bg1"/>
                </a:solidFill>
                <a:effectLst>
                  <a:outerShdw blurRad="38100" dist="38100" dir="2700000" algn="tl">
                    <a:srgbClr val="000000">
                      <a:alpha val="43137"/>
                    </a:srgbClr>
                  </a:outerShdw>
                </a:effectLst>
              </a:rPr>
              <a:t>- Naam: </a:t>
            </a:r>
            <a:r>
              <a:rPr lang="nl-NL" b="1" dirty="0" err="1" smtClean="0">
                <a:ln w="3175">
                  <a:solidFill>
                    <a:schemeClr val="tx1"/>
                  </a:solidFill>
                </a:ln>
                <a:solidFill>
                  <a:schemeClr val="bg1"/>
                </a:solidFill>
                <a:effectLst>
                  <a:outerShdw blurRad="38100" dist="38100" dir="2700000" algn="tl">
                    <a:srgbClr val="000000">
                      <a:alpha val="43137"/>
                    </a:srgbClr>
                  </a:outerShdw>
                </a:effectLst>
              </a:rPr>
              <a:t>psalmos</a:t>
            </a:r>
            <a:r>
              <a:rPr lang="nl-NL" b="1" dirty="0" smtClean="0">
                <a:ln w="3175">
                  <a:solidFill>
                    <a:schemeClr val="tx1"/>
                  </a:solidFill>
                </a:ln>
                <a:solidFill>
                  <a:schemeClr val="bg1"/>
                </a:solidFill>
                <a:effectLst>
                  <a:outerShdw blurRad="38100" dist="38100" dir="2700000" algn="tl">
                    <a:srgbClr val="000000">
                      <a:alpha val="43137"/>
                    </a:srgbClr>
                  </a:outerShdw>
                </a:effectLst>
              </a:rPr>
              <a:t> </a:t>
            </a:r>
            <a:r>
              <a:rPr lang="nl-NL" b="1" dirty="0" smtClean="0">
                <a:ln w="3175">
                  <a:solidFill>
                    <a:schemeClr val="tx1"/>
                  </a:solidFill>
                </a:ln>
                <a:solidFill>
                  <a:schemeClr val="bg1"/>
                </a:solidFill>
                <a:effectLst>
                  <a:outerShdw blurRad="38100" dist="38100" dir="2700000" algn="tl">
                    <a:srgbClr val="000000">
                      <a:alpha val="43137"/>
                    </a:srgbClr>
                  </a:outerShdw>
                </a:effectLst>
                <a:sym typeface="Wingdings" panose="05000000000000000000" pitchFamily="2" charset="2"/>
              </a:rPr>
              <a:t> </a:t>
            </a:r>
            <a:r>
              <a:rPr lang="nl-NL" b="1" dirty="0" err="1" smtClean="0">
                <a:ln w="3175">
                  <a:solidFill>
                    <a:schemeClr val="tx1"/>
                  </a:solidFill>
                </a:ln>
                <a:solidFill>
                  <a:schemeClr val="bg1"/>
                </a:solidFill>
                <a:effectLst>
                  <a:outerShdw blurRad="38100" dist="38100" dir="2700000" algn="tl">
                    <a:srgbClr val="000000">
                      <a:alpha val="43137"/>
                    </a:srgbClr>
                  </a:outerShdw>
                </a:effectLst>
                <a:sym typeface="Wingdings" panose="05000000000000000000" pitchFamily="2" charset="2"/>
              </a:rPr>
              <a:t>mizmôr</a:t>
            </a:r>
            <a:r>
              <a:rPr lang="nl-NL" b="1" dirty="0" smtClean="0">
                <a:ln w="3175">
                  <a:solidFill>
                    <a:schemeClr val="tx1"/>
                  </a:solidFill>
                </a:ln>
                <a:solidFill>
                  <a:schemeClr val="bg1"/>
                </a:solidFill>
                <a:effectLst>
                  <a:outerShdw blurRad="38100" dist="38100" dir="2700000" algn="tl">
                    <a:srgbClr val="000000">
                      <a:alpha val="43137"/>
                    </a:srgbClr>
                  </a:outerShdw>
                </a:effectLst>
              </a:rPr>
              <a:t/>
            </a:r>
            <a:br>
              <a:rPr lang="nl-NL" b="1" dirty="0" smtClean="0">
                <a:ln w="3175">
                  <a:solidFill>
                    <a:schemeClr val="tx1"/>
                  </a:solidFill>
                </a:ln>
                <a:solidFill>
                  <a:schemeClr val="bg1"/>
                </a:solidFill>
                <a:effectLst>
                  <a:outerShdw blurRad="38100" dist="38100" dir="2700000" algn="tl">
                    <a:srgbClr val="000000">
                      <a:alpha val="43137"/>
                    </a:srgbClr>
                  </a:outerShdw>
                </a:effectLst>
              </a:rPr>
            </a:br>
            <a:endParaRPr lang="nl-NL"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7" name="Titel 1"/>
          <p:cNvSpPr txBox="1">
            <a:spLocks/>
          </p:cNvSpPr>
          <p:nvPr/>
        </p:nvSpPr>
        <p:spPr bwMode="auto">
          <a:xfrm>
            <a:off x="318600" y="0"/>
            <a:ext cx="8179199" cy="113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380985" rtl="0" eaLnBrk="0" fontAlgn="base" hangingPunct="0">
              <a:spcBef>
                <a:spcPct val="0"/>
              </a:spcBef>
              <a:spcAft>
                <a:spcPct val="0"/>
              </a:spcAft>
              <a:defRPr sz="3667" kern="1200">
                <a:solidFill>
                  <a:schemeClr val="tx1"/>
                </a:solidFill>
                <a:latin typeface="+mj-lt"/>
                <a:ea typeface="MS PGothic" panose="020B0600070205080204" pitchFamily="34" charset="-128"/>
                <a:cs typeface="ＭＳ Ｐゴシック" charset="0"/>
              </a:defRPr>
            </a:lvl1pPr>
            <a:lvl2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2pPr>
            <a:lvl3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3pPr>
            <a:lvl4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4pPr>
            <a:lvl5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5pPr>
            <a:lvl6pPr marL="380985"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6pPr>
            <a:lvl7pPr marL="761970"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7pPr>
            <a:lvl8pPr marL="1142954"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8pPr>
            <a:lvl9pPr marL="1523939"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9pPr>
          </a:lstStyle>
          <a:p>
            <a:r>
              <a:rPr lang="nl-NL" sz="5400" dirty="0" smtClean="0">
                <a:ln w="3175">
                  <a:solidFill>
                    <a:prstClr val="black"/>
                  </a:solidFill>
                </a:ln>
                <a:solidFill>
                  <a:prstClr val="white"/>
                </a:solidFill>
                <a:effectLst>
                  <a:outerShdw blurRad="38100" dist="38100" dir="2700000" algn="tl">
                    <a:srgbClr val="000000">
                      <a:alpha val="43137"/>
                    </a:srgbClr>
                  </a:outerShdw>
                </a:effectLst>
              </a:rPr>
              <a:t>Psalmen</a:t>
            </a:r>
            <a:endParaRPr lang="nl-NL" sz="5400" dirty="0">
              <a:ln w="3175">
                <a:solidFill>
                  <a:prstClr val="black"/>
                </a:solidFill>
              </a:ln>
              <a:solidFill>
                <a:prstClr val="white"/>
              </a:solidFill>
              <a:effectLst>
                <a:outerShdw blurRad="38100" dist="38100" dir="2700000" algn="tl">
                  <a:srgbClr val="000000">
                    <a:alpha val="43137"/>
                  </a:srgbClr>
                </a:outerShdw>
              </a:effectLst>
            </a:endParaRPr>
          </a:p>
        </p:txBody>
      </p:sp>
      <p:sp>
        <p:nvSpPr>
          <p:cNvPr id="3" name="Tekstvak 2"/>
          <p:cNvSpPr txBox="1"/>
          <p:nvPr/>
        </p:nvSpPr>
        <p:spPr>
          <a:xfrm>
            <a:off x="239400" y="1580399"/>
            <a:ext cx="8739000" cy="3539430"/>
          </a:xfrm>
          <a:prstGeom prst="rect">
            <a:avLst/>
          </a:prstGeom>
          <a:noFill/>
        </p:spPr>
        <p:txBody>
          <a:bodyPr wrap="square" rtlCol="0">
            <a:spAutoFit/>
          </a:bodyPr>
          <a:lstStyle/>
          <a:p>
            <a:pPr marL="571500" indent="-571500">
              <a:buFont typeface="Wingdings" panose="05000000000000000000" pitchFamily="2" charset="2"/>
              <a:buChar char="à"/>
            </a:pPr>
            <a:r>
              <a:rPr lang="nl-NL" sz="3200" b="1" dirty="0" smtClean="0">
                <a:ln w="3175">
                  <a:solidFill>
                    <a:schemeClr val="tx1"/>
                  </a:solidFill>
                </a:ln>
                <a:solidFill>
                  <a:schemeClr val="bg1"/>
                </a:solidFill>
                <a:effectLst>
                  <a:outerShdw blurRad="38100" dist="38100" dir="2700000" algn="tl">
                    <a:srgbClr val="000000">
                      <a:alpha val="43137"/>
                    </a:srgbClr>
                  </a:outerShdw>
                </a:effectLst>
                <a:sym typeface="Wingdings" panose="05000000000000000000" pitchFamily="2" charset="2"/>
              </a:rPr>
              <a:t>Indeling 5 boeken</a:t>
            </a:r>
          </a:p>
          <a:p>
            <a:endParaRPr lang="nl-NL" sz="3200" b="1" dirty="0">
              <a:ln w="3175">
                <a:solidFill>
                  <a:schemeClr val="tx1"/>
                </a:solidFill>
              </a:ln>
              <a:solidFill>
                <a:schemeClr val="bg1"/>
              </a:solidFill>
              <a:effectLst>
                <a:outerShdw blurRad="38100" dist="38100" dir="2700000" algn="tl">
                  <a:srgbClr val="000000">
                    <a:alpha val="43137"/>
                  </a:srgbClr>
                </a:outerShdw>
              </a:effectLst>
              <a:sym typeface="Wingdings" panose="05000000000000000000" pitchFamily="2" charset="2"/>
            </a:endParaRPr>
          </a:p>
          <a:p>
            <a:r>
              <a:rPr lang="nl-NL" sz="3200" dirty="0">
                <a:ln w="3175">
                  <a:solidFill>
                    <a:schemeClr val="tx1"/>
                  </a:solidFill>
                </a:ln>
                <a:solidFill>
                  <a:schemeClr val="bg1"/>
                </a:solidFill>
                <a:effectLst>
                  <a:outerShdw blurRad="38100" dist="38100" dir="2700000" algn="tl">
                    <a:srgbClr val="000000">
                      <a:alpha val="43137"/>
                    </a:srgbClr>
                  </a:outerShdw>
                </a:effectLst>
              </a:rPr>
              <a:t>Boek 1: Psalm 1-41 	</a:t>
            </a:r>
          </a:p>
          <a:p>
            <a:r>
              <a:rPr lang="nl-NL" sz="3200" dirty="0">
                <a:ln w="3175">
                  <a:solidFill>
                    <a:schemeClr val="tx1"/>
                  </a:solidFill>
                </a:ln>
                <a:solidFill>
                  <a:schemeClr val="bg1"/>
                </a:solidFill>
                <a:effectLst>
                  <a:outerShdw blurRad="38100" dist="38100" dir="2700000" algn="tl">
                    <a:srgbClr val="000000">
                      <a:alpha val="43137"/>
                    </a:srgbClr>
                  </a:outerShdw>
                </a:effectLst>
              </a:rPr>
              <a:t>Boek 2: Psalm 42-72	</a:t>
            </a:r>
            <a:endParaRPr lang="nl-NL" sz="3200" dirty="0" smtClean="0">
              <a:ln w="3175">
                <a:solidFill>
                  <a:schemeClr val="tx1"/>
                </a:solidFill>
              </a:ln>
              <a:solidFill>
                <a:schemeClr val="bg1"/>
              </a:solidFill>
              <a:effectLst>
                <a:outerShdw blurRad="38100" dist="38100" dir="2700000" algn="tl">
                  <a:srgbClr val="000000">
                    <a:alpha val="43137"/>
                  </a:srgbClr>
                </a:outerShdw>
              </a:effectLst>
            </a:endParaRPr>
          </a:p>
          <a:p>
            <a:r>
              <a:rPr lang="nl-NL" sz="3200" dirty="0" smtClean="0">
                <a:ln w="3175">
                  <a:solidFill>
                    <a:schemeClr val="tx1"/>
                  </a:solidFill>
                </a:ln>
                <a:solidFill>
                  <a:schemeClr val="bg1"/>
                </a:solidFill>
                <a:effectLst>
                  <a:outerShdw blurRad="38100" dist="38100" dir="2700000" algn="tl">
                    <a:srgbClr val="000000">
                      <a:alpha val="43137"/>
                    </a:srgbClr>
                  </a:outerShdw>
                </a:effectLst>
              </a:rPr>
              <a:t>Boek </a:t>
            </a:r>
            <a:r>
              <a:rPr lang="nl-NL" sz="3200" dirty="0">
                <a:ln w="3175">
                  <a:solidFill>
                    <a:schemeClr val="tx1"/>
                  </a:solidFill>
                </a:ln>
                <a:solidFill>
                  <a:schemeClr val="bg1"/>
                </a:solidFill>
                <a:effectLst>
                  <a:outerShdw blurRad="38100" dist="38100" dir="2700000" algn="tl">
                    <a:srgbClr val="000000">
                      <a:alpha val="43137"/>
                    </a:srgbClr>
                  </a:outerShdw>
                </a:effectLst>
              </a:rPr>
              <a:t>3: Psalm 73-89	</a:t>
            </a:r>
            <a:endParaRPr lang="nl-NL" sz="3200" dirty="0" smtClean="0">
              <a:ln w="3175">
                <a:solidFill>
                  <a:schemeClr val="tx1"/>
                </a:solidFill>
              </a:ln>
              <a:solidFill>
                <a:schemeClr val="bg1"/>
              </a:solidFill>
              <a:effectLst>
                <a:outerShdw blurRad="38100" dist="38100" dir="2700000" algn="tl">
                  <a:srgbClr val="000000">
                    <a:alpha val="43137"/>
                  </a:srgbClr>
                </a:outerShdw>
              </a:effectLst>
            </a:endParaRPr>
          </a:p>
          <a:p>
            <a:r>
              <a:rPr lang="nl-NL" sz="3200" dirty="0" smtClean="0">
                <a:ln w="3175">
                  <a:solidFill>
                    <a:schemeClr val="tx1"/>
                  </a:solidFill>
                </a:ln>
                <a:solidFill>
                  <a:schemeClr val="bg1"/>
                </a:solidFill>
                <a:effectLst>
                  <a:outerShdw blurRad="38100" dist="38100" dir="2700000" algn="tl">
                    <a:srgbClr val="000000">
                      <a:alpha val="43137"/>
                    </a:srgbClr>
                  </a:outerShdw>
                </a:effectLst>
              </a:rPr>
              <a:t>Boek </a:t>
            </a:r>
            <a:r>
              <a:rPr lang="nl-NL" sz="3200" dirty="0">
                <a:ln w="3175">
                  <a:solidFill>
                    <a:schemeClr val="tx1"/>
                  </a:solidFill>
                </a:ln>
                <a:solidFill>
                  <a:schemeClr val="bg1"/>
                </a:solidFill>
                <a:effectLst>
                  <a:outerShdw blurRad="38100" dist="38100" dir="2700000" algn="tl">
                    <a:srgbClr val="000000">
                      <a:alpha val="43137"/>
                    </a:srgbClr>
                  </a:outerShdw>
                </a:effectLst>
              </a:rPr>
              <a:t>4: Psalm 90-106	</a:t>
            </a:r>
            <a:endParaRPr lang="nl-NL" sz="3200" dirty="0" smtClean="0">
              <a:ln w="3175">
                <a:solidFill>
                  <a:schemeClr val="tx1"/>
                </a:solidFill>
              </a:ln>
              <a:solidFill>
                <a:schemeClr val="bg1"/>
              </a:solidFill>
              <a:effectLst>
                <a:outerShdw blurRad="38100" dist="38100" dir="2700000" algn="tl">
                  <a:srgbClr val="000000">
                    <a:alpha val="43137"/>
                  </a:srgbClr>
                </a:outerShdw>
              </a:effectLst>
            </a:endParaRPr>
          </a:p>
          <a:p>
            <a:r>
              <a:rPr lang="nl-NL" sz="3200" dirty="0" smtClean="0">
                <a:ln w="3175">
                  <a:solidFill>
                    <a:schemeClr val="tx1"/>
                  </a:solidFill>
                </a:ln>
                <a:solidFill>
                  <a:schemeClr val="bg1"/>
                </a:solidFill>
                <a:effectLst>
                  <a:outerShdw blurRad="38100" dist="38100" dir="2700000" algn="tl">
                    <a:srgbClr val="000000">
                      <a:alpha val="43137"/>
                    </a:srgbClr>
                  </a:outerShdw>
                </a:effectLst>
              </a:rPr>
              <a:t>Boek </a:t>
            </a:r>
            <a:r>
              <a:rPr lang="nl-NL" sz="3200" dirty="0">
                <a:ln w="3175">
                  <a:solidFill>
                    <a:schemeClr val="tx1"/>
                  </a:solidFill>
                </a:ln>
                <a:solidFill>
                  <a:schemeClr val="bg1"/>
                </a:solidFill>
                <a:effectLst>
                  <a:outerShdw blurRad="38100" dist="38100" dir="2700000" algn="tl">
                    <a:srgbClr val="000000">
                      <a:alpha val="43137"/>
                    </a:srgbClr>
                  </a:outerShdw>
                </a:effectLst>
              </a:rPr>
              <a:t>5: </a:t>
            </a:r>
            <a:r>
              <a:rPr lang="nl-NL" sz="3200" dirty="0" smtClean="0">
                <a:ln w="3175">
                  <a:solidFill>
                    <a:schemeClr val="tx1"/>
                  </a:solidFill>
                </a:ln>
                <a:solidFill>
                  <a:schemeClr val="bg1"/>
                </a:solidFill>
                <a:effectLst>
                  <a:outerShdw blurRad="38100" dist="38100" dir="2700000" algn="tl">
                    <a:srgbClr val="000000">
                      <a:alpha val="43137"/>
                    </a:srgbClr>
                  </a:outerShdw>
                </a:effectLst>
              </a:rPr>
              <a:t>Ps. </a:t>
            </a:r>
            <a:r>
              <a:rPr lang="nl-NL" sz="3200" dirty="0">
                <a:ln w="3175">
                  <a:solidFill>
                    <a:schemeClr val="tx1"/>
                  </a:solidFill>
                </a:ln>
                <a:solidFill>
                  <a:schemeClr val="bg1"/>
                </a:solidFill>
                <a:effectLst>
                  <a:outerShdw blurRad="38100" dist="38100" dir="2700000" algn="tl">
                    <a:srgbClr val="000000">
                      <a:alpha val="43137"/>
                    </a:srgbClr>
                  </a:outerShdw>
                </a:effectLst>
              </a:rPr>
              <a:t>107-150	</a:t>
            </a:r>
            <a:endParaRPr lang="nl-NL" sz="3600" dirty="0" smtClean="0">
              <a:ln w="3175">
                <a:solidFill>
                  <a:schemeClr val="tx1"/>
                </a:solidFill>
              </a:ln>
              <a:solidFill>
                <a:schemeClr val="bg1"/>
              </a:solidFill>
              <a:effectLst>
                <a:outerShdw blurRad="38100" dist="38100" dir="2700000" algn="tl">
                  <a:srgbClr val="000000">
                    <a:alpha val="43137"/>
                  </a:srgbClr>
                </a:outerShdw>
              </a:effectLst>
              <a:sym typeface="Wingdings" panose="05000000000000000000" pitchFamily="2" charset="2"/>
            </a:endParaRPr>
          </a:p>
        </p:txBody>
      </p:sp>
    </p:spTree>
    <p:extLst>
      <p:ext uri="{BB962C8B-B14F-4D97-AF65-F5344CB8AC3E}">
        <p14:creationId xmlns:p14="http://schemas.microsoft.com/office/powerpoint/2010/main" val="19876175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318600" y="928800"/>
            <a:ext cx="7772400" cy="1303199"/>
          </a:xfrm>
        </p:spPr>
        <p:txBody>
          <a:bodyPr/>
          <a:lstStyle/>
          <a:p>
            <a:pPr algn="l"/>
            <a:r>
              <a:rPr lang="nl-NL" b="1" dirty="0" smtClean="0">
                <a:ln w="3175">
                  <a:solidFill>
                    <a:schemeClr val="tx1"/>
                  </a:solidFill>
                </a:ln>
                <a:solidFill>
                  <a:schemeClr val="bg1"/>
                </a:solidFill>
                <a:effectLst>
                  <a:outerShdw blurRad="38100" dist="38100" dir="2700000" algn="tl">
                    <a:srgbClr val="000000">
                      <a:alpha val="43137"/>
                    </a:srgbClr>
                  </a:outerShdw>
                </a:effectLst>
              </a:rPr>
              <a:t>- Naam: </a:t>
            </a:r>
            <a:r>
              <a:rPr lang="nl-NL" b="1" dirty="0" err="1" smtClean="0">
                <a:ln w="3175">
                  <a:solidFill>
                    <a:schemeClr val="tx1"/>
                  </a:solidFill>
                </a:ln>
                <a:solidFill>
                  <a:schemeClr val="bg1"/>
                </a:solidFill>
                <a:effectLst>
                  <a:outerShdw blurRad="38100" dist="38100" dir="2700000" algn="tl">
                    <a:srgbClr val="000000">
                      <a:alpha val="43137"/>
                    </a:srgbClr>
                  </a:outerShdw>
                </a:effectLst>
              </a:rPr>
              <a:t>psalmos</a:t>
            </a:r>
            <a:r>
              <a:rPr lang="nl-NL" b="1" dirty="0" smtClean="0">
                <a:ln w="3175">
                  <a:solidFill>
                    <a:schemeClr val="tx1"/>
                  </a:solidFill>
                </a:ln>
                <a:solidFill>
                  <a:schemeClr val="bg1"/>
                </a:solidFill>
                <a:effectLst>
                  <a:outerShdw blurRad="38100" dist="38100" dir="2700000" algn="tl">
                    <a:srgbClr val="000000">
                      <a:alpha val="43137"/>
                    </a:srgbClr>
                  </a:outerShdw>
                </a:effectLst>
              </a:rPr>
              <a:t> </a:t>
            </a:r>
            <a:r>
              <a:rPr lang="nl-NL" b="1" dirty="0" smtClean="0">
                <a:ln w="3175">
                  <a:solidFill>
                    <a:schemeClr val="tx1"/>
                  </a:solidFill>
                </a:ln>
                <a:solidFill>
                  <a:schemeClr val="bg1"/>
                </a:solidFill>
                <a:effectLst>
                  <a:outerShdw blurRad="38100" dist="38100" dir="2700000" algn="tl">
                    <a:srgbClr val="000000">
                      <a:alpha val="43137"/>
                    </a:srgbClr>
                  </a:outerShdw>
                </a:effectLst>
                <a:sym typeface="Wingdings" panose="05000000000000000000" pitchFamily="2" charset="2"/>
              </a:rPr>
              <a:t> </a:t>
            </a:r>
            <a:r>
              <a:rPr lang="nl-NL" b="1" dirty="0" err="1" smtClean="0">
                <a:ln w="3175">
                  <a:solidFill>
                    <a:schemeClr val="tx1"/>
                  </a:solidFill>
                </a:ln>
                <a:solidFill>
                  <a:schemeClr val="bg1"/>
                </a:solidFill>
                <a:effectLst>
                  <a:outerShdw blurRad="38100" dist="38100" dir="2700000" algn="tl">
                    <a:srgbClr val="000000">
                      <a:alpha val="43137"/>
                    </a:srgbClr>
                  </a:outerShdw>
                </a:effectLst>
                <a:sym typeface="Wingdings" panose="05000000000000000000" pitchFamily="2" charset="2"/>
              </a:rPr>
              <a:t>mizmôr</a:t>
            </a:r>
            <a:r>
              <a:rPr lang="nl-NL" b="1" dirty="0" smtClean="0">
                <a:ln w="3175">
                  <a:solidFill>
                    <a:schemeClr val="tx1"/>
                  </a:solidFill>
                </a:ln>
                <a:solidFill>
                  <a:schemeClr val="bg1"/>
                </a:solidFill>
                <a:effectLst>
                  <a:outerShdw blurRad="38100" dist="38100" dir="2700000" algn="tl">
                    <a:srgbClr val="000000">
                      <a:alpha val="43137"/>
                    </a:srgbClr>
                  </a:outerShdw>
                </a:effectLst>
              </a:rPr>
              <a:t/>
            </a:r>
            <a:br>
              <a:rPr lang="nl-NL" b="1" dirty="0" smtClean="0">
                <a:ln w="3175">
                  <a:solidFill>
                    <a:schemeClr val="tx1"/>
                  </a:solidFill>
                </a:ln>
                <a:solidFill>
                  <a:schemeClr val="bg1"/>
                </a:solidFill>
                <a:effectLst>
                  <a:outerShdw blurRad="38100" dist="38100" dir="2700000" algn="tl">
                    <a:srgbClr val="000000">
                      <a:alpha val="43137"/>
                    </a:srgbClr>
                  </a:outerShdw>
                </a:effectLst>
              </a:rPr>
            </a:br>
            <a:endParaRPr lang="nl-NL"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7" name="Titel 1"/>
          <p:cNvSpPr txBox="1">
            <a:spLocks/>
          </p:cNvSpPr>
          <p:nvPr/>
        </p:nvSpPr>
        <p:spPr bwMode="auto">
          <a:xfrm>
            <a:off x="318600" y="0"/>
            <a:ext cx="8179199" cy="113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380985" rtl="0" eaLnBrk="0" fontAlgn="base" hangingPunct="0">
              <a:spcBef>
                <a:spcPct val="0"/>
              </a:spcBef>
              <a:spcAft>
                <a:spcPct val="0"/>
              </a:spcAft>
              <a:defRPr sz="3667" kern="1200">
                <a:solidFill>
                  <a:schemeClr val="tx1"/>
                </a:solidFill>
                <a:latin typeface="+mj-lt"/>
                <a:ea typeface="MS PGothic" panose="020B0600070205080204" pitchFamily="34" charset="-128"/>
                <a:cs typeface="ＭＳ Ｐゴシック" charset="0"/>
              </a:defRPr>
            </a:lvl1pPr>
            <a:lvl2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2pPr>
            <a:lvl3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3pPr>
            <a:lvl4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4pPr>
            <a:lvl5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5pPr>
            <a:lvl6pPr marL="380985"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6pPr>
            <a:lvl7pPr marL="761970"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7pPr>
            <a:lvl8pPr marL="1142954"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8pPr>
            <a:lvl9pPr marL="1523939"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9pPr>
          </a:lstStyle>
          <a:p>
            <a:r>
              <a:rPr lang="nl-NL" sz="5400" dirty="0" smtClean="0">
                <a:ln w="3175">
                  <a:solidFill>
                    <a:prstClr val="black"/>
                  </a:solidFill>
                </a:ln>
                <a:solidFill>
                  <a:prstClr val="white"/>
                </a:solidFill>
                <a:effectLst>
                  <a:outerShdw blurRad="38100" dist="38100" dir="2700000" algn="tl">
                    <a:srgbClr val="000000">
                      <a:alpha val="43137"/>
                    </a:srgbClr>
                  </a:outerShdw>
                </a:effectLst>
              </a:rPr>
              <a:t>Psalmen</a:t>
            </a:r>
            <a:endParaRPr lang="nl-NL" sz="5400" dirty="0">
              <a:ln w="3175">
                <a:solidFill>
                  <a:prstClr val="black"/>
                </a:solidFill>
              </a:ln>
              <a:solidFill>
                <a:prstClr val="white"/>
              </a:solidFill>
              <a:effectLst>
                <a:outerShdw blurRad="38100" dist="38100" dir="2700000" algn="tl">
                  <a:srgbClr val="000000">
                    <a:alpha val="43137"/>
                  </a:srgbClr>
                </a:outerShdw>
              </a:effectLst>
            </a:endParaRPr>
          </a:p>
        </p:txBody>
      </p:sp>
      <p:sp>
        <p:nvSpPr>
          <p:cNvPr id="3" name="Tekstvak 2"/>
          <p:cNvSpPr txBox="1"/>
          <p:nvPr/>
        </p:nvSpPr>
        <p:spPr>
          <a:xfrm>
            <a:off x="239400" y="1580399"/>
            <a:ext cx="8739000" cy="3539430"/>
          </a:xfrm>
          <a:prstGeom prst="rect">
            <a:avLst/>
          </a:prstGeom>
          <a:noFill/>
        </p:spPr>
        <p:txBody>
          <a:bodyPr wrap="square" rtlCol="0">
            <a:spAutoFit/>
          </a:bodyPr>
          <a:lstStyle/>
          <a:p>
            <a:pPr marL="571500" indent="-571500">
              <a:buFont typeface="Wingdings" panose="05000000000000000000" pitchFamily="2" charset="2"/>
              <a:buChar char="à"/>
            </a:pPr>
            <a:r>
              <a:rPr lang="nl-NL" sz="3200" b="1" dirty="0" smtClean="0">
                <a:ln w="3175">
                  <a:solidFill>
                    <a:schemeClr val="tx1"/>
                  </a:solidFill>
                </a:ln>
                <a:solidFill>
                  <a:schemeClr val="bg1"/>
                </a:solidFill>
                <a:effectLst>
                  <a:outerShdw blurRad="38100" dist="38100" dir="2700000" algn="tl">
                    <a:srgbClr val="000000">
                      <a:alpha val="43137"/>
                    </a:srgbClr>
                  </a:outerShdw>
                </a:effectLst>
                <a:sym typeface="Wingdings" panose="05000000000000000000" pitchFamily="2" charset="2"/>
              </a:rPr>
              <a:t>Indeling 5 boeken</a:t>
            </a:r>
          </a:p>
          <a:p>
            <a:endParaRPr lang="nl-NL" sz="3200" b="1" dirty="0">
              <a:ln w="3175">
                <a:solidFill>
                  <a:schemeClr val="tx1"/>
                </a:solidFill>
              </a:ln>
              <a:solidFill>
                <a:schemeClr val="bg1"/>
              </a:solidFill>
              <a:effectLst>
                <a:outerShdw blurRad="38100" dist="38100" dir="2700000" algn="tl">
                  <a:srgbClr val="000000">
                    <a:alpha val="43137"/>
                  </a:srgbClr>
                </a:outerShdw>
              </a:effectLst>
              <a:sym typeface="Wingdings" panose="05000000000000000000" pitchFamily="2" charset="2"/>
            </a:endParaRPr>
          </a:p>
          <a:p>
            <a:r>
              <a:rPr lang="nl-NL" sz="3200" dirty="0">
                <a:ln w="3175">
                  <a:solidFill>
                    <a:schemeClr val="tx1"/>
                  </a:solidFill>
                </a:ln>
                <a:solidFill>
                  <a:schemeClr val="bg1"/>
                </a:solidFill>
                <a:effectLst>
                  <a:outerShdw blurRad="38100" dist="38100" dir="2700000" algn="tl">
                    <a:srgbClr val="000000">
                      <a:alpha val="43137"/>
                    </a:srgbClr>
                  </a:outerShdw>
                </a:effectLst>
              </a:rPr>
              <a:t>Boek 1: Psalm 1-41 	</a:t>
            </a:r>
            <a:r>
              <a:rPr lang="nl-NL" sz="3200" dirty="0" smtClean="0">
                <a:ln w="3175">
                  <a:solidFill>
                    <a:schemeClr val="tx1"/>
                  </a:solidFill>
                </a:ln>
                <a:solidFill>
                  <a:schemeClr val="bg1"/>
                </a:solidFill>
                <a:effectLst>
                  <a:outerShdw blurRad="38100" dist="38100" dir="2700000" algn="tl">
                    <a:srgbClr val="000000">
                      <a:alpha val="43137"/>
                    </a:srgbClr>
                  </a:outerShdw>
                </a:effectLst>
                <a:sym typeface="Wingdings" panose="05000000000000000000" pitchFamily="2" charset="2"/>
              </a:rPr>
              <a:t></a:t>
            </a:r>
            <a:r>
              <a:rPr lang="nl-NL" sz="3200" dirty="0" smtClean="0">
                <a:ln w="3175">
                  <a:solidFill>
                    <a:schemeClr val="tx1"/>
                  </a:solidFill>
                </a:ln>
                <a:solidFill>
                  <a:schemeClr val="bg1"/>
                </a:solidFill>
                <a:effectLst>
                  <a:outerShdw blurRad="38100" dist="38100" dir="2700000" algn="tl">
                    <a:srgbClr val="000000">
                      <a:alpha val="43137"/>
                    </a:srgbClr>
                  </a:outerShdw>
                </a:effectLst>
              </a:rPr>
              <a:t> </a:t>
            </a:r>
            <a:r>
              <a:rPr lang="nl-NL" sz="3200" dirty="0">
                <a:ln w="3175">
                  <a:solidFill>
                    <a:schemeClr val="tx1"/>
                  </a:solidFill>
                </a:ln>
                <a:solidFill>
                  <a:schemeClr val="bg1"/>
                </a:solidFill>
                <a:effectLst>
                  <a:outerShdw blurRad="38100" dist="38100" dir="2700000" algn="tl">
                    <a:srgbClr val="000000">
                      <a:alpha val="43137"/>
                    </a:srgbClr>
                  </a:outerShdw>
                </a:effectLst>
              </a:rPr>
              <a:t>41 stuks </a:t>
            </a:r>
            <a:r>
              <a:rPr lang="nl-NL" sz="3200" dirty="0" smtClean="0">
                <a:ln w="3175">
                  <a:solidFill>
                    <a:schemeClr val="tx1"/>
                  </a:solidFill>
                </a:ln>
                <a:solidFill>
                  <a:schemeClr val="bg1"/>
                </a:solidFill>
                <a:effectLst>
                  <a:outerShdw blurRad="38100" dist="38100" dir="2700000" algn="tl">
                    <a:srgbClr val="000000">
                      <a:alpha val="43137"/>
                    </a:srgbClr>
                  </a:outerShdw>
                </a:effectLst>
                <a:sym typeface="Wingdings" panose="05000000000000000000" pitchFamily="2" charset="2"/>
              </a:rPr>
              <a:t></a:t>
            </a:r>
            <a:r>
              <a:rPr lang="nl-NL" sz="3200" dirty="0" smtClean="0">
                <a:ln w="3175">
                  <a:solidFill>
                    <a:schemeClr val="tx1"/>
                  </a:solidFill>
                </a:ln>
                <a:solidFill>
                  <a:schemeClr val="bg1"/>
                </a:solidFill>
                <a:effectLst>
                  <a:outerShdw blurRad="38100" dist="38100" dir="2700000" algn="tl">
                    <a:srgbClr val="000000">
                      <a:alpha val="43137"/>
                    </a:srgbClr>
                  </a:outerShdw>
                </a:effectLst>
              </a:rPr>
              <a:t> </a:t>
            </a:r>
            <a:r>
              <a:rPr lang="nl-NL" sz="3200" dirty="0">
                <a:ln w="3175">
                  <a:solidFill>
                    <a:schemeClr val="tx1"/>
                  </a:solidFill>
                </a:ln>
                <a:solidFill>
                  <a:schemeClr val="bg1"/>
                </a:solidFill>
                <a:effectLst>
                  <a:outerShdw blurRad="38100" dist="38100" dir="2700000" algn="tl">
                    <a:srgbClr val="000000">
                      <a:alpha val="43137"/>
                    </a:srgbClr>
                  </a:outerShdw>
                </a:effectLst>
              </a:rPr>
              <a:t>David </a:t>
            </a:r>
          </a:p>
          <a:p>
            <a:r>
              <a:rPr lang="nl-NL" sz="3200" dirty="0">
                <a:ln w="3175">
                  <a:solidFill>
                    <a:schemeClr val="tx1"/>
                  </a:solidFill>
                </a:ln>
                <a:solidFill>
                  <a:schemeClr val="bg1"/>
                </a:solidFill>
                <a:effectLst>
                  <a:outerShdw blurRad="38100" dist="38100" dir="2700000" algn="tl">
                    <a:srgbClr val="000000">
                      <a:alpha val="43137"/>
                    </a:srgbClr>
                  </a:outerShdw>
                </a:effectLst>
              </a:rPr>
              <a:t>Boek 2: Psalm 42-72	</a:t>
            </a:r>
            <a:r>
              <a:rPr lang="nl-NL" sz="3200" dirty="0" smtClean="0">
                <a:ln w="3175">
                  <a:solidFill>
                    <a:schemeClr val="tx1"/>
                  </a:solidFill>
                </a:ln>
                <a:solidFill>
                  <a:schemeClr val="bg1"/>
                </a:solidFill>
                <a:effectLst>
                  <a:outerShdw blurRad="38100" dist="38100" dir="2700000" algn="tl">
                    <a:srgbClr val="000000">
                      <a:alpha val="43137"/>
                    </a:srgbClr>
                  </a:outerShdw>
                </a:effectLst>
                <a:sym typeface="Wingdings" panose="05000000000000000000" pitchFamily="2" charset="2"/>
              </a:rPr>
              <a:t></a:t>
            </a:r>
            <a:r>
              <a:rPr lang="nl-NL" sz="3200" dirty="0" smtClean="0">
                <a:ln w="3175">
                  <a:solidFill>
                    <a:schemeClr val="tx1"/>
                  </a:solidFill>
                </a:ln>
                <a:solidFill>
                  <a:schemeClr val="bg1"/>
                </a:solidFill>
                <a:effectLst>
                  <a:outerShdw blurRad="38100" dist="38100" dir="2700000" algn="tl">
                    <a:srgbClr val="000000">
                      <a:alpha val="43137"/>
                    </a:srgbClr>
                  </a:outerShdw>
                </a:effectLst>
              </a:rPr>
              <a:t> </a:t>
            </a:r>
            <a:r>
              <a:rPr lang="nl-NL" sz="3200" dirty="0">
                <a:ln w="3175">
                  <a:solidFill>
                    <a:schemeClr val="tx1"/>
                  </a:solidFill>
                </a:ln>
                <a:solidFill>
                  <a:schemeClr val="bg1"/>
                </a:solidFill>
                <a:effectLst>
                  <a:outerShdw blurRad="38100" dist="38100" dir="2700000" algn="tl">
                    <a:srgbClr val="000000">
                      <a:alpha val="43137"/>
                    </a:srgbClr>
                  </a:outerShdw>
                </a:effectLst>
              </a:rPr>
              <a:t>31 stuks </a:t>
            </a:r>
            <a:r>
              <a:rPr lang="nl-NL" sz="3200" dirty="0">
                <a:ln w="3175">
                  <a:solidFill>
                    <a:schemeClr val="tx1"/>
                  </a:solidFill>
                </a:ln>
                <a:solidFill>
                  <a:schemeClr val="bg1"/>
                </a:solidFill>
                <a:effectLst>
                  <a:outerShdw blurRad="38100" dist="38100" dir="2700000" algn="tl">
                    <a:srgbClr val="000000">
                      <a:alpha val="43137"/>
                    </a:srgbClr>
                  </a:outerShdw>
                </a:effectLst>
                <a:sym typeface="Wingdings" panose="05000000000000000000" pitchFamily="2" charset="2"/>
              </a:rPr>
              <a:t></a:t>
            </a:r>
            <a:r>
              <a:rPr lang="nl-NL" sz="3200" dirty="0">
                <a:ln w="3175">
                  <a:solidFill>
                    <a:schemeClr val="tx1"/>
                  </a:solidFill>
                </a:ln>
                <a:solidFill>
                  <a:schemeClr val="bg1"/>
                </a:solidFill>
                <a:effectLst>
                  <a:outerShdw blurRad="38100" dist="38100" dir="2700000" algn="tl">
                    <a:srgbClr val="000000">
                      <a:alpha val="43137"/>
                    </a:srgbClr>
                  </a:outerShdw>
                </a:effectLst>
              </a:rPr>
              <a:t> </a:t>
            </a:r>
            <a:r>
              <a:rPr lang="nl-NL" sz="3200" dirty="0" smtClean="0">
                <a:ln w="3175">
                  <a:solidFill>
                    <a:schemeClr val="tx1"/>
                  </a:solidFill>
                </a:ln>
                <a:solidFill>
                  <a:schemeClr val="bg1"/>
                </a:solidFill>
                <a:effectLst>
                  <a:outerShdw blurRad="38100" dist="38100" dir="2700000" algn="tl">
                    <a:srgbClr val="000000">
                      <a:alpha val="43137"/>
                    </a:srgbClr>
                  </a:outerShdw>
                </a:effectLst>
              </a:rPr>
              <a:t>David </a:t>
            </a:r>
            <a:r>
              <a:rPr lang="nl-NL" sz="3200" dirty="0">
                <a:ln w="3175">
                  <a:solidFill>
                    <a:schemeClr val="tx1"/>
                  </a:solidFill>
                </a:ln>
                <a:solidFill>
                  <a:schemeClr val="bg1"/>
                </a:solidFill>
                <a:effectLst>
                  <a:outerShdw blurRad="38100" dist="38100" dir="2700000" algn="tl">
                    <a:srgbClr val="000000">
                      <a:alpha val="43137"/>
                    </a:srgbClr>
                  </a:outerShdw>
                </a:effectLst>
              </a:rPr>
              <a:t>/ </a:t>
            </a:r>
            <a:r>
              <a:rPr lang="nl-NL" sz="3200" dirty="0" err="1">
                <a:ln w="3175">
                  <a:solidFill>
                    <a:schemeClr val="tx1"/>
                  </a:solidFill>
                </a:ln>
                <a:solidFill>
                  <a:schemeClr val="bg1"/>
                </a:solidFill>
                <a:effectLst>
                  <a:outerShdw blurRad="38100" dist="38100" dir="2700000" algn="tl">
                    <a:srgbClr val="000000">
                      <a:alpha val="43137"/>
                    </a:srgbClr>
                  </a:outerShdw>
                </a:effectLst>
              </a:rPr>
              <a:t>Korach</a:t>
            </a:r>
            <a:endParaRPr lang="nl-NL" sz="3200" dirty="0">
              <a:ln w="3175">
                <a:solidFill>
                  <a:schemeClr val="tx1"/>
                </a:solidFill>
              </a:ln>
              <a:solidFill>
                <a:schemeClr val="bg1"/>
              </a:solidFill>
              <a:effectLst>
                <a:outerShdw blurRad="38100" dist="38100" dir="2700000" algn="tl">
                  <a:srgbClr val="000000">
                    <a:alpha val="43137"/>
                  </a:srgbClr>
                </a:outerShdw>
              </a:effectLst>
            </a:endParaRPr>
          </a:p>
          <a:p>
            <a:r>
              <a:rPr lang="nl-NL" sz="3200" dirty="0">
                <a:ln w="3175">
                  <a:solidFill>
                    <a:schemeClr val="tx1"/>
                  </a:solidFill>
                </a:ln>
                <a:solidFill>
                  <a:schemeClr val="bg1"/>
                </a:solidFill>
                <a:effectLst>
                  <a:outerShdw blurRad="38100" dist="38100" dir="2700000" algn="tl">
                    <a:srgbClr val="000000">
                      <a:alpha val="43137"/>
                    </a:srgbClr>
                  </a:outerShdw>
                </a:effectLst>
              </a:rPr>
              <a:t>Boek 3: Psalm 73-89	</a:t>
            </a:r>
            <a:r>
              <a:rPr lang="nl-NL" sz="3200" dirty="0" smtClean="0">
                <a:ln w="3175">
                  <a:solidFill>
                    <a:schemeClr val="tx1"/>
                  </a:solidFill>
                </a:ln>
                <a:solidFill>
                  <a:schemeClr val="bg1"/>
                </a:solidFill>
                <a:effectLst>
                  <a:outerShdw blurRad="38100" dist="38100" dir="2700000" algn="tl">
                    <a:srgbClr val="000000">
                      <a:alpha val="43137"/>
                    </a:srgbClr>
                  </a:outerShdw>
                </a:effectLst>
                <a:sym typeface="Wingdings" panose="05000000000000000000" pitchFamily="2" charset="2"/>
              </a:rPr>
              <a:t></a:t>
            </a:r>
            <a:r>
              <a:rPr lang="nl-NL" sz="3200" dirty="0" smtClean="0">
                <a:ln w="3175">
                  <a:solidFill>
                    <a:schemeClr val="tx1"/>
                  </a:solidFill>
                </a:ln>
                <a:solidFill>
                  <a:schemeClr val="bg1"/>
                </a:solidFill>
                <a:effectLst>
                  <a:outerShdw blurRad="38100" dist="38100" dir="2700000" algn="tl">
                    <a:srgbClr val="000000">
                      <a:alpha val="43137"/>
                    </a:srgbClr>
                  </a:outerShdw>
                </a:effectLst>
              </a:rPr>
              <a:t> </a:t>
            </a:r>
            <a:r>
              <a:rPr lang="nl-NL" sz="3200" dirty="0">
                <a:ln w="3175">
                  <a:solidFill>
                    <a:schemeClr val="tx1"/>
                  </a:solidFill>
                </a:ln>
                <a:solidFill>
                  <a:schemeClr val="bg1"/>
                </a:solidFill>
                <a:effectLst>
                  <a:outerShdw blurRad="38100" dist="38100" dir="2700000" algn="tl">
                    <a:srgbClr val="000000">
                      <a:alpha val="43137"/>
                    </a:srgbClr>
                  </a:outerShdw>
                </a:effectLst>
              </a:rPr>
              <a:t>17 stuks </a:t>
            </a:r>
            <a:r>
              <a:rPr lang="nl-NL" sz="3200" dirty="0">
                <a:ln w="3175">
                  <a:solidFill>
                    <a:schemeClr val="tx1"/>
                  </a:solidFill>
                </a:ln>
                <a:solidFill>
                  <a:schemeClr val="bg1"/>
                </a:solidFill>
                <a:effectLst>
                  <a:outerShdw blurRad="38100" dist="38100" dir="2700000" algn="tl">
                    <a:srgbClr val="000000">
                      <a:alpha val="43137"/>
                    </a:srgbClr>
                  </a:outerShdw>
                </a:effectLst>
                <a:sym typeface="Wingdings" panose="05000000000000000000" pitchFamily="2" charset="2"/>
              </a:rPr>
              <a:t></a:t>
            </a:r>
            <a:r>
              <a:rPr lang="nl-NL" sz="3200" dirty="0">
                <a:ln w="3175">
                  <a:solidFill>
                    <a:schemeClr val="tx1"/>
                  </a:solidFill>
                </a:ln>
                <a:solidFill>
                  <a:schemeClr val="bg1"/>
                </a:solidFill>
                <a:effectLst>
                  <a:outerShdw blurRad="38100" dist="38100" dir="2700000" algn="tl">
                    <a:srgbClr val="000000">
                      <a:alpha val="43137"/>
                    </a:srgbClr>
                  </a:outerShdw>
                </a:effectLst>
              </a:rPr>
              <a:t> </a:t>
            </a:r>
            <a:r>
              <a:rPr lang="nl-NL" sz="3200" dirty="0" err="1" smtClean="0">
                <a:ln w="3175">
                  <a:solidFill>
                    <a:schemeClr val="tx1"/>
                  </a:solidFill>
                </a:ln>
                <a:solidFill>
                  <a:schemeClr val="bg1"/>
                </a:solidFill>
                <a:effectLst>
                  <a:outerShdw blurRad="38100" dist="38100" dir="2700000" algn="tl">
                    <a:srgbClr val="000000">
                      <a:alpha val="43137"/>
                    </a:srgbClr>
                  </a:outerShdw>
                </a:effectLst>
              </a:rPr>
              <a:t>Asaf</a:t>
            </a:r>
            <a:endParaRPr lang="nl-NL" sz="3200" dirty="0">
              <a:ln w="3175">
                <a:solidFill>
                  <a:schemeClr val="tx1"/>
                </a:solidFill>
              </a:ln>
              <a:solidFill>
                <a:schemeClr val="bg1"/>
              </a:solidFill>
              <a:effectLst>
                <a:outerShdw blurRad="38100" dist="38100" dir="2700000" algn="tl">
                  <a:srgbClr val="000000">
                    <a:alpha val="43137"/>
                  </a:srgbClr>
                </a:outerShdw>
              </a:effectLst>
            </a:endParaRPr>
          </a:p>
          <a:p>
            <a:r>
              <a:rPr lang="nl-NL" sz="3200" dirty="0">
                <a:ln w="3175">
                  <a:solidFill>
                    <a:schemeClr val="tx1"/>
                  </a:solidFill>
                </a:ln>
                <a:solidFill>
                  <a:schemeClr val="bg1"/>
                </a:solidFill>
                <a:effectLst>
                  <a:outerShdw blurRad="38100" dist="38100" dir="2700000" algn="tl">
                    <a:srgbClr val="000000">
                      <a:alpha val="43137"/>
                    </a:srgbClr>
                  </a:outerShdw>
                </a:effectLst>
              </a:rPr>
              <a:t>Boek 4: Psalm 90-106	</a:t>
            </a:r>
            <a:r>
              <a:rPr lang="nl-NL" sz="3200" dirty="0">
                <a:ln w="3175">
                  <a:solidFill>
                    <a:schemeClr val="tx1"/>
                  </a:solidFill>
                </a:ln>
                <a:solidFill>
                  <a:schemeClr val="bg1"/>
                </a:solidFill>
                <a:effectLst>
                  <a:outerShdw blurRad="38100" dist="38100" dir="2700000" algn="tl">
                    <a:srgbClr val="000000">
                      <a:alpha val="43137"/>
                    </a:srgbClr>
                  </a:outerShdw>
                </a:effectLst>
                <a:sym typeface="Wingdings" panose="05000000000000000000" pitchFamily="2" charset="2"/>
              </a:rPr>
              <a:t></a:t>
            </a:r>
            <a:r>
              <a:rPr lang="nl-NL" sz="3200" dirty="0">
                <a:ln w="3175">
                  <a:solidFill>
                    <a:schemeClr val="tx1"/>
                  </a:solidFill>
                </a:ln>
                <a:solidFill>
                  <a:schemeClr val="bg1"/>
                </a:solidFill>
                <a:effectLst>
                  <a:outerShdw blurRad="38100" dist="38100" dir="2700000" algn="tl">
                    <a:srgbClr val="000000">
                      <a:alpha val="43137"/>
                    </a:srgbClr>
                  </a:outerShdw>
                </a:effectLst>
              </a:rPr>
              <a:t> 17 stuks </a:t>
            </a:r>
            <a:r>
              <a:rPr lang="nl-NL" sz="3200" dirty="0">
                <a:ln w="3175">
                  <a:solidFill>
                    <a:schemeClr val="tx1"/>
                  </a:solidFill>
                </a:ln>
                <a:solidFill>
                  <a:schemeClr val="bg1"/>
                </a:solidFill>
                <a:effectLst>
                  <a:outerShdw blurRad="38100" dist="38100" dir="2700000" algn="tl">
                    <a:srgbClr val="000000">
                      <a:alpha val="43137"/>
                    </a:srgbClr>
                  </a:outerShdw>
                </a:effectLst>
                <a:sym typeface="Wingdings" panose="05000000000000000000" pitchFamily="2" charset="2"/>
              </a:rPr>
              <a:t></a:t>
            </a:r>
            <a:r>
              <a:rPr lang="nl-NL" sz="3200" dirty="0">
                <a:ln w="3175">
                  <a:solidFill>
                    <a:schemeClr val="tx1"/>
                  </a:solidFill>
                </a:ln>
                <a:solidFill>
                  <a:schemeClr val="bg1"/>
                </a:solidFill>
                <a:effectLst>
                  <a:outerShdw blurRad="38100" dist="38100" dir="2700000" algn="tl">
                    <a:srgbClr val="000000">
                      <a:alpha val="43137"/>
                    </a:srgbClr>
                  </a:outerShdw>
                </a:effectLst>
              </a:rPr>
              <a:t> Anoniem</a:t>
            </a:r>
          </a:p>
          <a:p>
            <a:r>
              <a:rPr lang="nl-NL" sz="3200" dirty="0">
                <a:ln w="3175">
                  <a:solidFill>
                    <a:schemeClr val="tx1"/>
                  </a:solidFill>
                </a:ln>
                <a:solidFill>
                  <a:schemeClr val="bg1"/>
                </a:solidFill>
                <a:effectLst>
                  <a:outerShdw blurRad="38100" dist="38100" dir="2700000" algn="tl">
                    <a:srgbClr val="000000">
                      <a:alpha val="43137"/>
                    </a:srgbClr>
                  </a:outerShdw>
                </a:effectLst>
              </a:rPr>
              <a:t>Boek 5: </a:t>
            </a:r>
            <a:r>
              <a:rPr lang="nl-NL" sz="3200" dirty="0" smtClean="0">
                <a:ln w="3175">
                  <a:solidFill>
                    <a:schemeClr val="tx1"/>
                  </a:solidFill>
                </a:ln>
                <a:solidFill>
                  <a:schemeClr val="bg1"/>
                </a:solidFill>
                <a:effectLst>
                  <a:outerShdw blurRad="38100" dist="38100" dir="2700000" algn="tl">
                    <a:srgbClr val="000000">
                      <a:alpha val="43137"/>
                    </a:srgbClr>
                  </a:outerShdw>
                </a:effectLst>
              </a:rPr>
              <a:t>Ps. </a:t>
            </a:r>
            <a:r>
              <a:rPr lang="nl-NL" sz="3200" dirty="0">
                <a:ln w="3175">
                  <a:solidFill>
                    <a:schemeClr val="tx1"/>
                  </a:solidFill>
                </a:ln>
                <a:solidFill>
                  <a:schemeClr val="bg1"/>
                </a:solidFill>
                <a:effectLst>
                  <a:outerShdw blurRad="38100" dist="38100" dir="2700000" algn="tl">
                    <a:srgbClr val="000000">
                      <a:alpha val="43137"/>
                    </a:srgbClr>
                  </a:outerShdw>
                </a:effectLst>
              </a:rPr>
              <a:t>107-150	</a:t>
            </a:r>
            <a:r>
              <a:rPr lang="nl-NL" sz="3200" dirty="0">
                <a:ln w="3175">
                  <a:solidFill>
                    <a:schemeClr val="tx1"/>
                  </a:solidFill>
                </a:ln>
                <a:solidFill>
                  <a:schemeClr val="bg1"/>
                </a:solidFill>
                <a:effectLst>
                  <a:outerShdw blurRad="38100" dist="38100" dir="2700000" algn="tl">
                    <a:srgbClr val="000000">
                      <a:alpha val="43137"/>
                    </a:srgbClr>
                  </a:outerShdw>
                </a:effectLst>
                <a:sym typeface="Wingdings" panose="05000000000000000000" pitchFamily="2" charset="2"/>
              </a:rPr>
              <a:t></a:t>
            </a:r>
            <a:r>
              <a:rPr lang="nl-NL" sz="3200" dirty="0">
                <a:ln w="3175">
                  <a:solidFill>
                    <a:schemeClr val="tx1"/>
                  </a:solidFill>
                </a:ln>
                <a:solidFill>
                  <a:schemeClr val="bg1"/>
                </a:solidFill>
                <a:effectLst>
                  <a:outerShdw blurRad="38100" dist="38100" dir="2700000" algn="tl">
                    <a:srgbClr val="000000">
                      <a:alpha val="43137"/>
                    </a:srgbClr>
                  </a:outerShdw>
                </a:effectLst>
              </a:rPr>
              <a:t> 44 stuks </a:t>
            </a:r>
            <a:r>
              <a:rPr lang="nl-NL" sz="3200" dirty="0">
                <a:ln w="3175">
                  <a:solidFill>
                    <a:schemeClr val="tx1"/>
                  </a:solidFill>
                </a:ln>
                <a:solidFill>
                  <a:schemeClr val="bg1"/>
                </a:solidFill>
                <a:effectLst>
                  <a:outerShdw blurRad="38100" dist="38100" dir="2700000" algn="tl">
                    <a:srgbClr val="000000">
                      <a:alpha val="43137"/>
                    </a:srgbClr>
                  </a:outerShdw>
                </a:effectLst>
                <a:sym typeface="Wingdings" panose="05000000000000000000" pitchFamily="2" charset="2"/>
              </a:rPr>
              <a:t></a:t>
            </a:r>
            <a:r>
              <a:rPr lang="nl-NL" sz="3200" dirty="0">
                <a:ln w="3175">
                  <a:solidFill>
                    <a:schemeClr val="tx1"/>
                  </a:solidFill>
                </a:ln>
                <a:solidFill>
                  <a:schemeClr val="bg1"/>
                </a:solidFill>
                <a:effectLst>
                  <a:outerShdw blurRad="38100" dist="38100" dir="2700000" algn="tl">
                    <a:srgbClr val="000000">
                      <a:alpha val="43137"/>
                    </a:srgbClr>
                  </a:outerShdw>
                </a:effectLst>
              </a:rPr>
              <a:t> </a:t>
            </a:r>
            <a:r>
              <a:rPr lang="nl-NL" sz="3200" dirty="0" smtClean="0">
                <a:ln w="3175">
                  <a:solidFill>
                    <a:schemeClr val="tx1"/>
                  </a:solidFill>
                </a:ln>
                <a:solidFill>
                  <a:schemeClr val="bg1"/>
                </a:solidFill>
                <a:effectLst>
                  <a:outerShdw blurRad="38100" dist="38100" dir="2700000" algn="tl">
                    <a:srgbClr val="000000">
                      <a:alpha val="43137"/>
                    </a:srgbClr>
                  </a:outerShdw>
                </a:effectLst>
              </a:rPr>
              <a:t>David/anoniem</a:t>
            </a:r>
            <a:endParaRPr lang="nl-NL" sz="3600" dirty="0" smtClean="0">
              <a:ln w="3175">
                <a:solidFill>
                  <a:schemeClr val="tx1"/>
                </a:solidFill>
              </a:ln>
              <a:solidFill>
                <a:schemeClr val="bg1"/>
              </a:solidFill>
              <a:effectLst>
                <a:outerShdw blurRad="38100" dist="38100" dir="2700000" algn="tl">
                  <a:srgbClr val="000000">
                    <a:alpha val="43137"/>
                  </a:srgbClr>
                </a:outerShdw>
              </a:effectLst>
              <a:sym typeface="Wingdings" panose="05000000000000000000" pitchFamily="2" charset="2"/>
            </a:endParaRPr>
          </a:p>
        </p:txBody>
      </p:sp>
    </p:spTree>
    <p:extLst>
      <p:ext uri="{BB962C8B-B14F-4D97-AF65-F5344CB8AC3E}">
        <p14:creationId xmlns:p14="http://schemas.microsoft.com/office/powerpoint/2010/main" val="33377875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el 1"/>
          <p:cNvSpPr txBox="1">
            <a:spLocks/>
          </p:cNvSpPr>
          <p:nvPr/>
        </p:nvSpPr>
        <p:spPr bwMode="auto">
          <a:xfrm>
            <a:off x="318600" y="0"/>
            <a:ext cx="8179199" cy="113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380985" rtl="0" eaLnBrk="0" fontAlgn="base" hangingPunct="0">
              <a:spcBef>
                <a:spcPct val="0"/>
              </a:spcBef>
              <a:spcAft>
                <a:spcPct val="0"/>
              </a:spcAft>
              <a:defRPr sz="3667" kern="1200">
                <a:solidFill>
                  <a:schemeClr val="tx1"/>
                </a:solidFill>
                <a:latin typeface="+mj-lt"/>
                <a:ea typeface="MS PGothic" panose="020B0600070205080204" pitchFamily="34" charset="-128"/>
                <a:cs typeface="ＭＳ Ｐゴシック" charset="0"/>
              </a:defRPr>
            </a:lvl1pPr>
            <a:lvl2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2pPr>
            <a:lvl3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3pPr>
            <a:lvl4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4pPr>
            <a:lvl5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5pPr>
            <a:lvl6pPr marL="380985"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6pPr>
            <a:lvl7pPr marL="761970"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7pPr>
            <a:lvl8pPr marL="1142954"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8pPr>
            <a:lvl9pPr marL="1523939"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9pPr>
          </a:lstStyle>
          <a:p>
            <a:pPr algn="l"/>
            <a:r>
              <a:rPr lang="nl-NL" sz="4000" b="1" dirty="0" smtClean="0">
                <a:ln w="3175">
                  <a:solidFill>
                    <a:prstClr val="black"/>
                  </a:solidFill>
                </a:ln>
                <a:solidFill>
                  <a:prstClr val="white"/>
                </a:solidFill>
                <a:effectLst>
                  <a:outerShdw blurRad="38100" dist="38100" dir="2700000" algn="tl">
                    <a:srgbClr val="000000">
                      <a:alpha val="43137"/>
                    </a:srgbClr>
                  </a:outerShdw>
                </a:effectLst>
              </a:rPr>
              <a:t>Psalmen: eindigen met doxologie</a:t>
            </a:r>
            <a:endParaRPr lang="nl-NL" sz="4000" b="1" dirty="0">
              <a:ln w="3175">
                <a:solidFill>
                  <a:prstClr val="black"/>
                </a:solidFill>
              </a:ln>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057287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202499" y="1260001"/>
            <a:ext cx="8941501" cy="3340799"/>
          </a:xfrm>
        </p:spPr>
        <p:txBody>
          <a:bodyPr/>
          <a:lstStyle/>
          <a:p>
            <a:pPr algn="l"/>
            <a:r>
              <a:rPr lang="nl-NL" b="1" dirty="0" smtClean="0">
                <a:ln w="3175">
                  <a:solidFill>
                    <a:schemeClr val="tx1"/>
                  </a:solidFill>
                </a:ln>
                <a:solidFill>
                  <a:schemeClr val="bg1"/>
                </a:solidFill>
                <a:effectLst>
                  <a:outerShdw blurRad="38100" dist="38100" dir="2700000" algn="tl">
                    <a:srgbClr val="000000">
                      <a:alpha val="43137"/>
                    </a:srgbClr>
                  </a:outerShdw>
                </a:effectLst>
              </a:rPr>
              <a:t>										</a:t>
            </a:r>
            <a:br>
              <a:rPr lang="nl-NL" b="1" dirty="0" smtClean="0">
                <a:ln w="3175">
                  <a:solidFill>
                    <a:schemeClr val="tx1"/>
                  </a:solidFill>
                </a:ln>
                <a:solidFill>
                  <a:schemeClr val="bg1"/>
                </a:solidFill>
                <a:effectLst>
                  <a:outerShdw blurRad="38100" dist="38100" dir="2700000" algn="tl">
                    <a:srgbClr val="000000">
                      <a:alpha val="43137"/>
                    </a:srgbClr>
                  </a:outerShdw>
                </a:effectLst>
              </a:rPr>
            </a:br>
            <a:r>
              <a:rPr lang="nl-NL" b="1" dirty="0" smtClean="0">
                <a:ln w="3175">
                  <a:solidFill>
                    <a:schemeClr val="tx1"/>
                  </a:solidFill>
                </a:ln>
                <a:solidFill>
                  <a:schemeClr val="bg1"/>
                </a:solidFill>
                <a:effectLst>
                  <a:outerShdw blurRad="38100" dist="38100" dir="2700000" algn="tl">
                    <a:srgbClr val="000000">
                      <a:alpha val="43137"/>
                    </a:srgbClr>
                  </a:outerShdw>
                </a:effectLst>
              </a:rPr>
              <a:t>- Psalmen					- Job				   Wijsheids-</a:t>
            </a:r>
            <a:r>
              <a:rPr lang="nl-NL" b="1" dirty="0">
                <a:ln w="3175">
                  <a:solidFill>
                    <a:schemeClr val="tx1"/>
                  </a:solidFill>
                </a:ln>
                <a:solidFill>
                  <a:schemeClr val="bg1"/>
                </a:solidFill>
                <a:effectLst>
                  <a:outerShdw blurRad="38100" dist="38100" dir="2700000" algn="tl">
                    <a:srgbClr val="000000">
                      <a:alpha val="43137"/>
                    </a:srgbClr>
                  </a:outerShdw>
                </a:effectLst>
              </a:rPr>
              <a:t/>
            </a:r>
            <a:br>
              <a:rPr lang="nl-NL" b="1" dirty="0">
                <a:ln w="3175">
                  <a:solidFill>
                    <a:schemeClr val="tx1"/>
                  </a:solidFill>
                </a:ln>
                <a:solidFill>
                  <a:schemeClr val="bg1"/>
                </a:solidFill>
                <a:effectLst>
                  <a:outerShdw blurRad="38100" dist="38100" dir="2700000" algn="tl">
                    <a:srgbClr val="000000">
                      <a:alpha val="43137"/>
                    </a:srgbClr>
                  </a:outerShdw>
                </a:effectLst>
              </a:rPr>
            </a:br>
            <a:r>
              <a:rPr lang="nl-NL" b="1" dirty="0" smtClean="0">
                <a:ln w="3175">
                  <a:solidFill>
                    <a:schemeClr val="tx1"/>
                  </a:solidFill>
                </a:ln>
                <a:solidFill>
                  <a:schemeClr val="bg1"/>
                </a:solidFill>
                <a:effectLst>
                  <a:outerShdw blurRad="38100" dist="38100" dir="2700000" algn="tl">
                    <a:srgbClr val="000000">
                      <a:alpha val="43137"/>
                    </a:srgbClr>
                  </a:outerShdw>
                </a:effectLst>
              </a:rPr>
              <a:t>- Hooglied				- Spreuken		literatuur</a:t>
            </a:r>
            <a:br>
              <a:rPr lang="nl-NL" b="1" dirty="0" smtClean="0">
                <a:ln w="3175">
                  <a:solidFill>
                    <a:schemeClr val="tx1"/>
                  </a:solidFill>
                </a:ln>
                <a:solidFill>
                  <a:schemeClr val="bg1"/>
                </a:solidFill>
                <a:effectLst>
                  <a:outerShdw blurRad="38100" dist="38100" dir="2700000" algn="tl">
                    <a:srgbClr val="000000">
                      <a:alpha val="43137"/>
                    </a:srgbClr>
                  </a:outerShdw>
                </a:effectLst>
              </a:rPr>
            </a:br>
            <a:r>
              <a:rPr lang="nl-NL" b="1" dirty="0" smtClean="0">
                <a:ln w="3175">
                  <a:solidFill>
                    <a:schemeClr val="tx1"/>
                  </a:solidFill>
                </a:ln>
                <a:solidFill>
                  <a:schemeClr val="bg1"/>
                </a:solidFill>
                <a:effectLst>
                  <a:outerShdw blurRad="38100" dist="38100" dir="2700000" algn="tl">
                    <a:srgbClr val="000000">
                      <a:alpha val="43137"/>
                    </a:srgbClr>
                  </a:outerShdw>
                </a:effectLst>
              </a:rPr>
              <a:t>									- Prediker</a:t>
            </a:r>
            <a:br>
              <a:rPr lang="nl-NL" b="1" dirty="0" smtClean="0">
                <a:ln w="3175">
                  <a:solidFill>
                    <a:schemeClr val="tx1"/>
                  </a:solidFill>
                </a:ln>
                <a:solidFill>
                  <a:schemeClr val="bg1"/>
                </a:solidFill>
                <a:effectLst>
                  <a:outerShdw blurRad="38100" dist="38100" dir="2700000" algn="tl">
                    <a:srgbClr val="000000">
                      <a:alpha val="43137"/>
                    </a:srgbClr>
                  </a:outerShdw>
                </a:effectLst>
              </a:rPr>
            </a:br>
            <a:r>
              <a:rPr lang="nl-NL" b="1" dirty="0" smtClean="0">
                <a:ln w="3175">
                  <a:solidFill>
                    <a:schemeClr val="tx1"/>
                  </a:solidFill>
                </a:ln>
                <a:solidFill>
                  <a:schemeClr val="bg1"/>
                </a:solidFill>
                <a:effectLst>
                  <a:outerShdw blurRad="38100" dist="38100" dir="2700000" algn="tl">
                    <a:srgbClr val="000000">
                      <a:alpha val="43137"/>
                    </a:srgbClr>
                  </a:outerShdw>
                </a:effectLst>
              </a:rPr>
              <a:t> poëtisch</a:t>
            </a:r>
            <a:endParaRPr lang="nl-NL"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7" name="Titel 1"/>
          <p:cNvSpPr txBox="1">
            <a:spLocks/>
          </p:cNvSpPr>
          <p:nvPr/>
        </p:nvSpPr>
        <p:spPr bwMode="auto">
          <a:xfrm>
            <a:off x="439200" y="123803"/>
            <a:ext cx="8179199" cy="113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380985" rtl="0" eaLnBrk="0" fontAlgn="base" hangingPunct="0">
              <a:spcBef>
                <a:spcPct val="0"/>
              </a:spcBef>
              <a:spcAft>
                <a:spcPct val="0"/>
              </a:spcAft>
              <a:defRPr sz="3667" kern="1200">
                <a:solidFill>
                  <a:schemeClr val="tx1"/>
                </a:solidFill>
                <a:latin typeface="+mj-lt"/>
                <a:ea typeface="MS PGothic" panose="020B0600070205080204" pitchFamily="34" charset="-128"/>
                <a:cs typeface="ＭＳ Ｐゴシック" charset="0"/>
              </a:defRPr>
            </a:lvl1pPr>
            <a:lvl2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2pPr>
            <a:lvl3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3pPr>
            <a:lvl4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4pPr>
            <a:lvl5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5pPr>
            <a:lvl6pPr marL="380985"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6pPr>
            <a:lvl7pPr marL="761970"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7pPr>
            <a:lvl8pPr marL="1142954"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8pPr>
            <a:lvl9pPr marL="1523939"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9pPr>
          </a:lstStyle>
          <a:p>
            <a:r>
              <a:rPr lang="nl-NL" sz="5400" dirty="0" smtClean="0">
                <a:ln w="3175">
                  <a:solidFill>
                    <a:schemeClr val="tx1"/>
                  </a:solidFill>
                </a:ln>
                <a:solidFill>
                  <a:schemeClr val="bg1"/>
                </a:solidFill>
                <a:effectLst>
                  <a:outerShdw blurRad="38100" dist="38100" dir="2700000" algn="tl">
                    <a:srgbClr val="000000">
                      <a:alpha val="43137"/>
                    </a:srgbClr>
                  </a:outerShdw>
                </a:effectLst>
              </a:rPr>
              <a:t>Les 4: Dichterlijke Boeken</a:t>
            </a:r>
            <a:endParaRPr lang="nl-NL" sz="5400" dirty="0">
              <a:ln w="3175">
                <a:solidFill>
                  <a:schemeClr val="tx1"/>
                </a:solidFill>
              </a:ln>
              <a:solidFill>
                <a:schemeClr val="bg1"/>
              </a:solidFill>
              <a:effectLst>
                <a:outerShdw blurRad="38100" dist="38100" dir="2700000" algn="tl">
                  <a:srgbClr val="000000">
                    <a:alpha val="43137"/>
                  </a:srgbClr>
                </a:outerShdw>
              </a:effectLst>
            </a:endParaRPr>
          </a:p>
        </p:txBody>
      </p:sp>
      <p:sp>
        <p:nvSpPr>
          <p:cNvPr id="3" name="Rechthoek 2"/>
          <p:cNvSpPr/>
          <p:nvPr/>
        </p:nvSpPr>
        <p:spPr>
          <a:xfrm>
            <a:off x="3520800" y="1627200"/>
            <a:ext cx="5227200" cy="2829600"/>
          </a:xfrm>
          <a:prstGeom prst="rect">
            <a:avLst/>
          </a:prstGeom>
          <a:noFill/>
          <a:ln w="571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n w="28575">
                <a:solidFill>
                  <a:schemeClr val="bg1"/>
                </a:solidFill>
              </a:ln>
              <a:noFill/>
            </a:endParaRPr>
          </a:p>
        </p:txBody>
      </p:sp>
      <p:sp>
        <p:nvSpPr>
          <p:cNvPr id="5" name="Rechteraccolade 4"/>
          <p:cNvSpPr/>
          <p:nvPr/>
        </p:nvSpPr>
        <p:spPr>
          <a:xfrm>
            <a:off x="5781600" y="2037600"/>
            <a:ext cx="352800" cy="2008800"/>
          </a:xfrm>
          <a:prstGeom prst="rightBrace">
            <a:avLst/>
          </a:prstGeom>
          <a:noFill/>
          <a:ln w="57150">
            <a:solidFill>
              <a:schemeClr val="bg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nl-NL"/>
          </a:p>
        </p:txBody>
      </p:sp>
      <p:sp>
        <p:nvSpPr>
          <p:cNvPr id="8" name="Rechteraccolade 7"/>
          <p:cNvSpPr/>
          <p:nvPr/>
        </p:nvSpPr>
        <p:spPr>
          <a:xfrm rot="5400000">
            <a:off x="1117049" y="2269049"/>
            <a:ext cx="366000" cy="2195101"/>
          </a:xfrm>
          <a:prstGeom prst="rightBrace">
            <a:avLst>
              <a:gd name="adj1" fmla="val 0"/>
              <a:gd name="adj2" fmla="val 50000"/>
            </a:avLst>
          </a:prstGeom>
          <a:noFill/>
          <a:ln w="57150">
            <a:solidFill>
              <a:schemeClr val="bg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nl-NL"/>
          </a:p>
        </p:txBody>
      </p:sp>
    </p:spTree>
    <p:extLst>
      <p:ext uri="{BB962C8B-B14F-4D97-AF65-F5344CB8AC3E}">
        <p14:creationId xmlns:p14="http://schemas.microsoft.com/office/powerpoint/2010/main" val="34343537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el 1"/>
          <p:cNvSpPr txBox="1">
            <a:spLocks/>
          </p:cNvSpPr>
          <p:nvPr/>
        </p:nvSpPr>
        <p:spPr bwMode="auto">
          <a:xfrm>
            <a:off x="318600" y="0"/>
            <a:ext cx="8179199" cy="113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380985" rtl="0" eaLnBrk="0" fontAlgn="base" hangingPunct="0">
              <a:spcBef>
                <a:spcPct val="0"/>
              </a:spcBef>
              <a:spcAft>
                <a:spcPct val="0"/>
              </a:spcAft>
              <a:defRPr sz="3667" kern="1200">
                <a:solidFill>
                  <a:schemeClr val="tx1"/>
                </a:solidFill>
                <a:latin typeface="+mj-lt"/>
                <a:ea typeface="MS PGothic" panose="020B0600070205080204" pitchFamily="34" charset="-128"/>
                <a:cs typeface="ＭＳ Ｐゴシック" charset="0"/>
              </a:defRPr>
            </a:lvl1pPr>
            <a:lvl2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2pPr>
            <a:lvl3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3pPr>
            <a:lvl4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4pPr>
            <a:lvl5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5pPr>
            <a:lvl6pPr marL="380985"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6pPr>
            <a:lvl7pPr marL="761970"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7pPr>
            <a:lvl8pPr marL="1142954"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8pPr>
            <a:lvl9pPr marL="1523939"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9pPr>
          </a:lstStyle>
          <a:p>
            <a:pPr algn="l"/>
            <a:r>
              <a:rPr lang="nl-NL" sz="4000" b="1" dirty="0" smtClean="0">
                <a:ln w="3175">
                  <a:solidFill>
                    <a:prstClr val="black"/>
                  </a:solidFill>
                </a:ln>
                <a:solidFill>
                  <a:prstClr val="white"/>
                </a:solidFill>
                <a:effectLst>
                  <a:outerShdw blurRad="38100" dist="38100" dir="2700000" algn="tl">
                    <a:srgbClr val="000000">
                      <a:alpha val="43137"/>
                    </a:srgbClr>
                  </a:outerShdw>
                </a:effectLst>
              </a:rPr>
              <a:t>Psalmen: eindigen met doxologie</a:t>
            </a:r>
            <a:endParaRPr lang="nl-NL" sz="4000" b="1" dirty="0">
              <a:ln w="3175">
                <a:solidFill>
                  <a:prstClr val="black"/>
                </a:solidFill>
              </a:ln>
              <a:solidFill>
                <a:prstClr val="white"/>
              </a:solidFill>
              <a:effectLst>
                <a:outerShdw blurRad="38100" dist="38100" dir="2700000" algn="tl">
                  <a:srgbClr val="000000">
                    <a:alpha val="43137"/>
                  </a:srgbClr>
                </a:outerShdw>
              </a:effectLst>
            </a:endParaRPr>
          </a:p>
        </p:txBody>
      </p:sp>
      <p:sp>
        <p:nvSpPr>
          <p:cNvPr id="3" name="Tekstvak 2"/>
          <p:cNvSpPr txBox="1"/>
          <p:nvPr/>
        </p:nvSpPr>
        <p:spPr>
          <a:xfrm>
            <a:off x="318600" y="1342799"/>
            <a:ext cx="8739000" cy="2616101"/>
          </a:xfrm>
          <a:prstGeom prst="rect">
            <a:avLst/>
          </a:prstGeom>
          <a:noFill/>
        </p:spPr>
        <p:txBody>
          <a:bodyPr wrap="square" rtlCol="0">
            <a:spAutoFit/>
          </a:bodyPr>
          <a:lstStyle/>
          <a:p>
            <a:r>
              <a:rPr lang="nl-NL" sz="3200" b="1" dirty="0" smtClean="0">
                <a:ln w="3175">
                  <a:solidFill>
                    <a:schemeClr val="tx1"/>
                  </a:solidFill>
                </a:ln>
                <a:solidFill>
                  <a:schemeClr val="bg1"/>
                </a:solidFill>
                <a:effectLst>
                  <a:outerShdw blurRad="38100" dist="38100" dir="2700000" algn="tl">
                    <a:srgbClr val="000000">
                      <a:alpha val="43137"/>
                    </a:srgbClr>
                  </a:outerShdw>
                </a:effectLst>
              </a:rPr>
              <a:t>Einde boek I</a:t>
            </a:r>
          </a:p>
          <a:p>
            <a:endParaRPr lang="nl-NL" sz="3200" b="1" dirty="0" smtClean="0">
              <a:ln w="3175">
                <a:solidFill>
                  <a:schemeClr val="tx1"/>
                </a:solidFill>
              </a:ln>
              <a:solidFill>
                <a:schemeClr val="bg1"/>
              </a:solidFill>
              <a:effectLst>
                <a:outerShdw blurRad="38100" dist="38100" dir="2700000" algn="tl">
                  <a:srgbClr val="000000">
                    <a:alpha val="43137"/>
                  </a:srgbClr>
                </a:outerShdw>
              </a:effectLst>
            </a:endParaRPr>
          </a:p>
          <a:p>
            <a:r>
              <a:rPr lang="nl-NL" sz="2000" b="1" dirty="0" smtClean="0">
                <a:ln w="3175">
                  <a:solidFill>
                    <a:schemeClr val="tx1"/>
                  </a:solidFill>
                </a:ln>
                <a:solidFill>
                  <a:schemeClr val="bg1"/>
                </a:solidFill>
                <a:effectLst>
                  <a:outerShdw blurRad="38100" dist="38100" dir="2700000" algn="tl">
                    <a:srgbClr val="000000">
                      <a:alpha val="43137"/>
                    </a:srgbClr>
                  </a:outerShdw>
                </a:effectLst>
              </a:rPr>
              <a:t>14</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 </a:t>
            </a:r>
            <a:r>
              <a:rPr lang="nl-NL" sz="3200" b="1" dirty="0">
                <a:ln w="3175">
                  <a:solidFill>
                    <a:schemeClr val="tx1"/>
                  </a:solidFill>
                </a:ln>
                <a:solidFill>
                  <a:schemeClr val="bg1"/>
                </a:solidFill>
                <a:effectLst>
                  <a:outerShdw blurRad="38100" dist="38100" dir="2700000" algn="tl">
                    <a:srgbClr val="000000">
                      <a:alpha val="43137"/>
                    </a:srgbClr>
                  </a:outerShdw>
                </a:effectLst>
              </a:rPr>
              <a:t>Geloofd zij de HEERE, de God van Israël, van eeuwigheid tot eeuwigheid! Amen, ja, amen.</a:t>
            </a:r>
          </a:p>
          <a:p>
            <a:endParaRPr lang="nl-NL" sz="3600" dirty="0"/>
          </a:p>
        </p:txBody>
      </p:sp>
      <p:sp>
        <p:nvSpPr>
          <p:cNvPr id="5" name="Tekstvak 4"/>
          <p:cNvSpPr txBox="1">
            <a:spLocks noChangeArrowheads="1"/>
          </p:cNvSpPr>
          <p:nvPr/>
        </p:nvSpPr>
        <p:spPr bwMode="auto">
          <a:xfrm>
            <a:off x="5673601" y="5083176"/>
            <a:ext cx="3168906" cy="451342"/>
          </a:xfrm>
          <a:prstGeom prst="rect">
            <a:avLst/>
          </a:prstGeom>
          <a:solidFill>
            <a:schemeClr val="bg1"/>
          </a:solidFill>
          <a:ln w="38100">
            <a:solidFill>
              <a:schemeClr val="tx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smtClean="0">
                <a:solidFill>
                  <a:srgbClr val="000000"/>
                </a:solidFill>
              </a:rPr>
              <a:t>Ps. 41:14 (NBV 41:13)</a:t>
            </a:r>
          </a:p>
        </p:txBody>
      </p:sp>
    </p:spTree>
    <p:extLst>
      <p:ext uri="{BB962C8B-B14F-4D97-AF65-F5344CB8AC3E}">
        <p14:creationId xmlns:p14="http://schemas.microsoft.com/office/powerpoint/2010/main" val="10796873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el 1"/>
          <p:cNvSpPr txBox="1">
            <a:spLocks/>
          </p:cNvSpPr>
          <p:nvPr/>
        </p:nvSpPr>
        <p:spPr bwMode="auto">
          <a:xfrm>
            <a:off x="318600" y="0"/>
            <a:ext cx="8179199" cy="113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380985" rtl="0" eaLnBrk="0" fontAlgn="base" hangingPunct="0">
              <a:spcBef>
                <a:spcPct val="0"/>
              </a:spcBef>
              <a:spcAft>
                <a:spcPct val="0"/>
              </a:spcAft>
              <a:defRPr sz="3667" kern="1200">
                <a:solidFill>
                  <a:schemeClr val="tx1"/>
                </a:solidFill>
                <a:latin typeface="+mj-lt"/>
                <a:ea typeface="MS PGothic" panose="020B0600070205080204" pitchFamily="34" charset="-128"/>
                <a:cs typeface="ＭＳ Ｐゴシック" charset="0"/>
              </a:defRPr>
            </a:lvl1pPr>
            <a:lvl2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2pPr>
            <a:lvl3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3pPr>
            <a:lvl4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4pPr>
            <a:lvl5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5pPr>
            <a:lvl6pPr marL="380985"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6pPr>
            <a:lvl7pPr marL="761970"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7pPr>
            <a:lvl8pPr marL="1142954"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8pPr>
            <a:lvl9pPr marL="1523939"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9pPr>
          </a:lstStyle>
          <a:p>
            <a:pPr algn="l"/>
            <a:r>
              <a:rPr lang="nl-NL" sz="4000" b="1" dirty="0" smtClean="0">
                <a:ln w="3175">
                  <a:solidFill>
                    <a:prstClr val="black"/>
                  </a:solidFill>
                </a:ln>
                <a:solidFill>
                  <a:prstClr val="white"/>
                </a:solidFill>
                <a:effectLst>
                  <a:outerShdw blurRad="38100" dist="38100" dir="2700000" algn="tl">
                    <a:srgbClr val="000000">
                      <a:alpha val="43137"/>
                    </a:srgbClr>
                  </a:outerShdw>
                </a:effectLst>
              </a:rPr>
              <a:t>Psalmen: eindigen met doxologie</a:t>
            </a:r>
            <a:endParaRPr lang="nl-NL" sz="4000" b="1" dirty="0">
              <a:ln w="3175">
                <a:solidFill>
                  <a:prstClr val="black"/>
                </a:solidFill>
              </a:ln>
              <a:solidFill>
                <a:prstClr val="white"/>
              </a:solidFill>
              <a:effectLst>
                <a:outerShdw blurRad="38100" dist="38100" dir="2700000" algn="tl">
                  <a:srgbClr val="000000">
                    <a:alpha val="43137"/>
                  </a:srgbClr>
                </a:outerShdw>
              </a:effectLst>
            </a:endParaRPr>
          </a:p>
        </p:txBody>
      </p:sp>
      <p:sp>
        <p:nvSpPr>
          <p:cNvPr id="3" name="Tekstvak 2"/>
          <p:cNvSpPr txBox="1"/>
          <p:nvPr/>
        </p:nvSpPr>
        <p:spPr>
          <a:xfrm>
            <a:off x="318600" y="1294598"/>
            <a:ext cx="8739000" cy="3354765"/>
          </a:xfrm>
          <a:prstGeom prst="rect">
            <a:avLst/>
          </a:prstGeom>
          <a:noFill/>
        </p:spPr>
        <p:txBody>
          <a:bodyPr wrap="square" rtlCol="0">
            <a:spAutoFit/>
          </a:bodyPr>
          <a:lstStyle/>
          <a:p>
            <a:r>
              <a:rPr lang="nl-NL" sz="3200" b="1" dirty="0" smtClean="0">
                <a:ln w="3175">
                  <a:solidFill>
                    <a:schemeClr val="tx1"/>
                  </a:solidFill>
                </a:ln>
                <a:solidFill>
                  <a:schemeClr val="bg1"/>
                </a:solidFill>
                <a:effectLst>
                  <a:outerShdw blurRad="38100" dist="38100" dir="2700000" algn="tl">
                    <a:srgbClr val="000000">
                      <a:alpha val="43137"/>
                    </a:srgbClr>
                  </a:outerShdw>
                </a:effectLst>
              </a:rPr>
              <a:t>Einde boek II</a:t>
            </a:r>
          </a:p>
          <a:p>
            <a:endParaRPr lang="nl-NL" sz="2000" b="1" dirty="0" smtClean="0">
              <a:ln w="3175">
                <a:solidFill>
                  <a:schemeClr val="tx1"/>
                </a:solidFill>
              </a:ln>
              <a:solidFill>
                <a:schemeClr val="bg1"/>
              </a:solidFill>
              <a:effectLst>
                <a:outerShdw blurRad="38100" dist="38100" dir="2700000" algn="tl">
                  <a:srgbClr val="000000">
                    <a:alpha val="43137"/>
                  </a:srgbClr>
                </a:outerShdw>
              </a:effectLst>
            </a:endParaRPr>
          </a:p>
          <a:p>
            <a:r>
              <a:rPr lang="nl-NL" sz="2000" b="1" dirty="0" smtClean="0">
                <a:ln w="3175">
                  <a:solidFill>
                    <a:schemeClr val="tx1"/>
                  </a:solidFill>
                </a:ln>
                <a:solidFill>
                  <a:schemeClr val="bg1"/>
                </a:solidFill>
                <a:effectLst>
                  <a:outerShdw blurRad="38100" dist="38100" dir="2700000" algn="tl">
                    <a:srgbClr val="000000">
                      <a:alpha val="43137"/>
                    </a:srgbClr>
                  </a:outerShdw>
                </a:effectLst>
              </a:rPr>
              <a:t>18</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 </a:t>
            </a:r>
            <a:r>
              <a:rPr lang="nl-NL" sz="3200" b="1" dirty="0">
                <a:ln w="3175">
                  <a:solidFill>
                    <a:schemeClr val="tx1"/>
                  </a:solidFill>
                </a:ln>
                <a:solidFill>
                  <a:schemeClr val="bg1"/>
                </a:solidFill>
                <a:effectLst>
                  <a:outerShdw blurRad="38100" dist="38100" dir="2700000" algn="tl">
                    <a:srgbClr val="000000">
                      <a:alpha val="43137"/>
                    </a:srgbClr>
                  </a:outerShdw>
                </a:effectLst>
              </a:rPr>
              <a:t>Geloofd zij de HEERE God, de God van Israël; Hij doet wonderen, Hij alleen.</a:t>
            </a:r>
          </a:p>
          <a:p>
            <a:r>
              <a:rPr lang="nl-NL" sz="2000" b="1" dirty="0">
                <a:ln w="3175">
                  <a:solidFill>
                    <a:schemeClr val="tx1"/>
                  </a:solidFill>
                </a:ln>
                <a:solidFill>
                  <a:schemeClr val="bg1"/>
                </a:solidFill>
                <a:effectLst>
                  <a:outerShdw blurRad="38100" dist="38100" dir="2700000" algn="tl">
                    <a:srgbClr val="000000">
                      <a:alpha val="43137"/>
                    </a:srgbClr>
                  </a:outerShdw>
                </a:effectLst>
              </a:rPr>
              <a:t>19</a:t>
            </a:r>
            <a:r>
              <a:rPr lang="nl-NL" sz="3200" b="1" dirty="0">
                <a:ln w="3175">
                  <a:solidFill>
                    <a:schemeClr val="tx1"/>
                  </a:solidFill>
                </a:ln>
                <a:solidFill>
                  <a:schemeClr val="bg1"/>
                </a:solidFill>
                <a:effectLst>
                  <a:outerShdw blurRad="38100" dist="38100" dir="2700000" algn="tl">
                    <a:srgbClr val="000000">
                      <a:alpha val="43137"/>
                    </a:srgbClr>
                  </a:outerShdw>
                </a:effectLst>
              </a:rPr>
              <a:t> Geloofd zij voor eeuwig Zijn heerlijke Naam; laat heel de aarde met Zijn heerlijkheid vervuld worden. Amen, ja, amen</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a:t>
            </a:r>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4" name="Tekstvak 3"/>
          <p:cNvSpPr txBox="1">
            <a:spLocks noChangeArrowheads="1"/>
          </p:cNvSpPr>
          <p:nvPr/>
        </p:nvSpPr>
        <p:spPr bwMode="auto">
          <a:xfrm>
            <a:off x="6688799" y="5083176"/>
            <a:ext cx="2153707" cy="451342"/>
          </a:xfrm>
          <a:prstGeom prst="rect">
            <a:avLst/>
          </a:prstGeom>
          <a:solidFill>
            <a:schemeClr val="bg1"/>
          </a:solidFill>
          <a:ln w="38100">
            <a:solidFill>
              <a:schemeClr val="tx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smtClean="0">
                <a:solidFill>
                  <a:srgbClr val="000000"/>
                </a:solidFill>
              </a:rPr>
              <a:t>Ps. 72:18-19</a:t>
            </a:r>
          </a:p>
        </p:txBody>
      </p:sp>
    </p:spTree>
    <p:extLst>
      <p:ext uri="{BB962C8B-B14F-4D97-AF65-F5344CB8AC3E}">
        <p14:creationId xmlns:p14="http://schemas.microsoft.com/office/powerpoint/2010/main" val="7610625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el 1"/>
          <p:cNvSpPr txBox="1">
            <a:spLocks/>
          </p:cNvSpPr>
          <p:nvPr/>
        </p:nvSpPr>
        <p:spPr bwMode="auto">
          <a:xfrm>
            <a:off x="318600" y="0"/>
            <a:ext cx="8179199" cy="113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380985" rtl="0" eaLnBrk="0" fontAlgn="base" hangingPunct="0">
              <a:spcBef>
                <a:spcPct val="0"/>
              </a:spcBef>
              <a:spcAft>
                <a:spcPct val="0"/>
              </a:spcAft>
              <a:defRPr sz="3667" kern="1200">
                <a:solidFill>
                  <a:schemeClr val="tx1"/>
                </a:solidFill>
                <a:latin typeface="+mj-lt"/>
                <a:ea typeface="MS PGothic" panose="020B0600070205080204" pitchFamily="34" charset="-128"/>
                <a:cs typeface="ＭＳ Ｐゴシック" charset="0"/>
              </a:defRPr>
            </a:lvl1pPr>
            <a:lvl2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2pPr>
            <a:lvl3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3pPr>
            <a:lvl4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4pPr>
            <a:lvl5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5pPr>
            <a:lvl6pPr marL="380985"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6pPr>
            <a:lvl7pPr marL="761970"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7pPr>
            <a:lvl8pPr marL="1142954"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8pPr>
            <a:lvl9pPr marL="1523939"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9pPr>
          </a:lstStyle>
          <a:p>
            <a:pPr algn="l"/>
            <a:r>
              <a:rPr lang="nl-NL" sz="4000" b="1" dirty="0" smtClean="0">
                <a:ln w="3175">
                  <a:solidFill>
                    <a:prstClr val="black"/>
                  </a:solidFill>
                </a:ln>
                <a:solidFill>
                  <a:prstClr val="white"/>
                </a:solidFill>
                <a:effectLst>
                  <a:outerShdw blurRad="38100" dist="38100" dir="2700000" algn="tl">
                    <a:srgbClr val="000000">
                      <a:alpha val="43137"/>
                    </a:srgbClr>
                  </a:outerShdw>
                </a:effectLst>
              </a:rPr>
              <a:t>Psalmen: eindigen met doxologie</a:t>
            </a:r>
            <a:endParaRPr lang="nl-NL" sz="4000" b="1" dirty="0">
              <a:ln w="3175">
                <a:solidFill>
                  <a:prstClr val="black"/>
                </a:solidFill>
              </a:ln>
              <a:solidFill>
                <a:prstClr val="white"/>
              </a:solidFill>
              <a:effectLst>
                <a:outerShdw blurRad="38100" dist="38100" dir="2700000" algn="tl">
                  <a:srgbClr val="000000">
                    <a:alpha val="43137"/>
                  </a:srgbClr>
                </a:outerShdw>
              </a:effectLst>
            </a:endParaRPr>
          </a:p>
        </p:txBody>
      </p:sp>
      <p:sp>
        <p:nvSpPr>
          <p:cNvPr id="3" name="Tekstvak 2"/>
          <p:cNvSpPr txBox="1"/>
          <p:nvPr/>
        </p:nvSpPr>
        <p:spPr>
          <a:xfrm>
            <a:off x="318600" y="1299599"/>
            <a:ext cx="8739000" cy="3108543"/>
          </a:xfrm>
          <a:prstGeom prst="rect">
            <a:avLst/>
          </a:prstGeom>
          <a:noFill/>
        </p:spPr>
        <p:txBody>
          <a:bodyPr wrap="square" rtlCol="0">
            <a:spAutoFit/>
          </a:bodyPr>
          <a:lstStyle/>
          <a:p>
            <a:r>
              <a:rPr lang="nl-NL" sz="3200" b="1" dirty="0" smtClean="0">
                <a:ln w="3175">
                  <a:solidFill>
                    <a:schemeClr val="tx1"/>
                  </a:solidFill>
                </a:ln>
                <a:solidFill>
                  <a:schemeClr val="bg1"/>
                </a:solidFill>
                <a:effectLst>
                  <a:outerShdw blurRad="38100" dist="38100" dir="2700000" algn="tl">
                    <a:srgbClr val="000000">
                      <a:alpha val="43137"/>
                    </a:srgbClr>
                  </a:outerShdw>
                </a:effectLst>
              </a:rPr>
              <a:t>Einde boek III </a:t>
            </a:r>
            <a:r>
              <a:rPr lang="nl-NL" sz="3200" b="1" dirty="0">
                <a:ln w="3175">
                  <a:solidFill>
                    <a:schemeClr val="tx1"/>
                  </a:solidFill>
                </a:ln>
                <a:solidFill>
                  <a:schemeClr val="bg1"/>
                </a:solidFill>
                <a:effectLst>
                  <a:outerShdw blurRad="38100" dist="38100" dir="2700000" algn="tl">
                    <a:srgbClr val="000000">
                      <a:alpha val="43137"/>
                    </a:srgbClr>
                  </a:outerShdw>
                </a:effectLst>
              </a:rPr>
              <a:t>	</a:t>
            </a:r>
            <a:endParaRPr lang="nl-NL" sz="3200" b="1" dirty="0" smtClean="0">
              <a:ln w="3175">
                <a:solidFill>
                  <a:schemeClr val="tx1"/>
                </a:solidFill>
              </a:ln>
              <a:solidFill>
                <a:schemeClr val="bg1"/>
              </a:solidFill>
              <a:effectLst>
                <a:outerShdw blurRad="38100" dist="38100" dir="2700000" algn="tl">
                  <a:srgbClr val="000000">
                    <a:alpha val="43137"/>
                  </a:srgbClr>
                </a:outerShdw>
              </a:effectLst>
            </a:endParaRPr>
          </a:p>
          <a:p>
            <a:endParaRPr lang="nl-NL" sz="3200" b="1" dirty="0" smtClean="0">
              <a:ln w="3175">
                <a:solidFill>
                  <a:schemeClr val="tx1"/>
                </a:solidFill>
              </a:ln>
              <a:solidFill>
                <a:schemeClr val="bg1"/>
              </a:solidFill>
              <a:effectLst>
                <a:outerShdw blurRad="38100" dist="38100" dir="2700000" algn="tl">
                  <a:srgbClr val="000000">
                    <a:alpha val="43137"/>
                  </a:srgbClr>
                </a:outerShdw>
              </a:effectLst>
            </a:endParaRPr>
          </a:p>
          <a:p>
            <a:r>
              <a:rPr lang="nl-NL" sz="2000" b="1" dirty="0" smtClean="0">
                <a:ln w="3175">
                  <a:solidFill>
                    <a:schemeClr val="tx1"/>
                  </a:solidFill>
                </a:ln>
                <a:solidFill>
                  <a:schemeClr val="bg1"/>
                </a:solidFill>
                <a:effectLst>
                  <a:outerShdw blurRad="38100" dist="38100" dir="2700000" algn="tl">
                    <a:srgbClr val="000000">
                      <a:alpha val="43137"/>
                    </a:srgbClr>
                  </a:outerShdw>
                </a:effectLst>
              </a:rPr>
              <a:t>52</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 </a:t>
            </a:r>
            <a:r>
              <a:rPr lang="nl-NL" sz="3200" b="1" dirty="0">
                <a:ln w="3175">
                  <a:solidFill>
                    <a:schemeClr val="tx1"/>
                  </a:solidFill>
                </a:ln>
                <a:solidFill>
                  <a:schemeClr val="bg1"/>
                </a:solidFill>
                <a:effectLst>
                  <a:outerShdw blurRad="38100" dist="38100" dir="2700000" algn="tl">
                    <a:srgbClr val="000000">
                      <a:alpha val="43137"/>
                    </a:srgbClr>
                  </a:outerShdw>
                </a:effectLst>
              </a:rPr>
              <a:t>De HEERE zij voor eeuwig geloofd. Amen, ja, amen.</a:t>
            </a:r>
          </a:p>
          <a:p>
            <a:endParaRPr lang="nl-NL" sz="3200" b="1" dirty="0">
              <a:ln w="3175">
                <a:solidFill>
                  <a:schemeClr val="tx1"/>
                </a:solidFill>
              </a:ln>
              <a:solidFill>
                <a:schemeClr val="bg1"/>
              </a:solidFill>
              <a:effectLst>
                <a:outerShdw blurRad="38100" dist="38100" dir="2700000" algn="tl">
                  <a:srgbClr val="000000">
                    <a:alpha val="43137"/>
                  </a:srgbClr>
                </a:outerShdw>
              </a:effectLst>
            </a:endParaRPr>
          </a:p>
          <a:p>
            <a:r>
              <a:rPr lang="nl-NL" sz="3600" dirty="0"/>
              <a:t> </a:t>
            </a:r>
          </a:p>
        </p:txBody>
      </p:sp>
      <p:sp>
        <p:nvSpPr>
          <p:cNvPr id="4" name="Tekstvak 3"/>
          <p:cNvSpPr txBox="1">
            <a:spLocks noChangeArrowheads="1"/>
          </p:cNvSpPr>
          <p:nvPr/>
        </p:nvSpPr>
        <p:spPr bwMode="auto">
          <a:xfrm>
            <a:off x="5493601" y="5083176"/>
            <a:ext cx="3348906" cy="451342"/>
          </a:xfrm>
          <a:prstGeom prst="rect">
            <a:avLst/>
          </a:prstGeom>
          <a:solidFill>
            <a:schemeClr val="bg1"/>
          </a:solidFill>
          <a:ln w="38100">
            <a:solidFill>
              <a:schemeClr val="tx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smtClean="0">
                <a:solidFill>
                  <a:srgbClr val="000000"/>
                </a:solidFill>
              </a:rPr>
              <a:t>Ps. 89:52 (Ps. 89:53 HSV)</a:t>
            </a:r>
          </a:p>
        </p:txBody>
      </p:sp>
    </p:spTree>
    <p:extLst>
      <p:ext uri="{BB962C8B-B14F-4D97-AF65-F5344CB8AC3E}">
        <p14:creationId xmlns:p14="http://schemas.microsoft.com/office/powerpoint/2010/main" val="164821972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el 1"/>
          <p:cNvSpPr txBox="1">
            <a:spLocks/>
          </p:cNvSpPr>
          <p:nvPr/>
        </p:nvSpPr>
        <p:spPr bwMode="auto">
          <a:xfrm>
            <a:off x="318600" y="0"/>
            <a:ext cx="8179199" cy="113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380985" rtl="0" eaLnBrk="0" fontAlgn="base" hangingPunct="0">
              <a:spcBef>
                <a:spcPct val="0"/>
              </a:spcBef>
              <a:spcAft>
                <a:spcPct val="0"/>
              </a:spcAft>
              <a:defRPr sz="3667" kern="1200">
                <a:solidFill>
                  <a:schemeClr val="tx1"/>
                </a:solidFill>
                <a:latin typeface="+mj-lt"/>
                <a:ea typeface="MS PGothic" panose="020B0600070205080204" pitchFamily="34" charset="-128"/>
                <a:cs typeface="ＭＳ Ｐゴシック" charset="0"/>
              </a:defRPr>
            </a:lvl1pPr>
            <a:lvl2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2pPr>
            <a:lvl3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3pPr>
            <a:lvl4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4pPr>
            <a:lvl5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5pPr>
            <a:lvl6pPr marL="380985"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6pPr>
            <a:lvl7pPr marL="761970"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7pPr>
            <a:lvl8pPr marL="1142954"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8pPr>
            <a:lvl9pPr marL="1523939"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9pPr>
          </a:lstStyle>
          <a:p>
            <a:pPr algn="l"/>
            <a:r>
              <a:rPr lang="nl-NL" sz="4000" b="1" dirty="0" smtClean="0">
                <a:ln w="3175">
                  <a:solidFill>
                    <a:prstClr val="black"/>
                  </a:solidFill>
                </a:ln>
                <a:solidFill>
                  <a:prstClr val="white"/>
                </a:solidFill>
                <a:effectLst>
                  <a:outerShdw blurRad="38100" dist="38100" dir="2700000" algn="tl">
                    <a:srgbClr val="000000">
                      <a:alpha val="43137"/>
                    </a:srgbClr>
                  </a:outerShdw>
                </a:effectLst>
              </a:rPr>
              <a:t>Psalmen: eindigen met doxologie</a:t>
            </a:r>
            <a:endParaRPr lang="nl-NL" sz="4000" b="1" dirty="0">
              <a:ln w="3175">
                <a:solidFill>
                  <a:prstClr val="black"/>
                </a:solidFill>
              </a:ln>
              <a:solidFill>
                <a:prstClr val="white"/>
              </a:solidFill>
              <a:effectLst>
                <a:outerShdw blurRad="38100" dist="38100" dir="2700000" algn="tl">
                  <a:srgbClr val="000000">
                    <a:alpha val="43137"/>
                  </a:srgbClr>
                </a:outerShdw>
              </a:effectLst>
            </a:endParaRPr>
          </a:p>
        </p:txBody>
      </p:sp>
      <p:sp>
        <p:nvSpPr>
          <p:cNvPr id="3" name="Tekstvak 2"/>
          <p:cNvSpPr txBox="1"/>
          <p:nvPr/>
        </p:nvSpPr>
        <p:spPr>
          <a:xfrm>
            <a:off x="318600" y="1083599"/>
            <a:ext cx="8739000" cy="2554545"/>
          </a:xfrm>
          <a:prstGeom prst="rect">
            <a:avLst/>
          </a:prstGeom>
          <a:noFill/>
        </p:spPr>
        <p:txBody>
          <a:bodyPr wrap="square" rtlCol="0">
            <a:spAutoFit/>
          </a:bodyPr>
          <a:lstStyle/>
          <a:p>
            <a:r>
              <a:rPr lang="nl-NL" sz="3200" b="1" dirty="0" smtClean="0">
                <a:ln w="3175">
                  <a:solidFill>
                    <a:schemeClr val="tx1"/>
                  </a:solidFill>
                </a:ln>
                <a:solidFill>
                  <a:schemeClr val="bg1"/>
                </a:solidFill>
                <a:effectLst>
                  <a:outerShdw blurRad="38100" dist="38100" dir="2700000" algn="tl">
                    <a:srgbClr val="000000">
                      <a:alpha val="43137"/>
                    </a:srgbClr>
                  </a:outerShdw>
                </a:effectLst>
              </a:rPr>
              <a:t>Einde boek IV </a:t>
            </a:r>
            <a:r>
              <a:rPr lang="nl-NL" sz="3200" b="1" dirty="0">
                <a:ln w="3175">
                  <a:solidFill>
                    <a:schemeClr val="tx1"/>
                  </a:solidFill>
                </a:ln>
                <a:solidFill>
                  <a:schemeClr val="bg1"/>
                </a:solidFill>
                <a:effectLst>
                  <a:outerShdw blurRad="38100" dist="38100" dir="2700000" algn="tl">
                    <a:srgbClr val="000000">
                      <a:alpha val="43137"/>
                    </a:srgbClr>
                  </a:outerShdw>
                </a:effectLst>
              </a:rPr>
              <a:t>	</a:t>
            </a:r>
            <a:endParaRPr lang="nl-NL" sz="3200" b="1" dirty="0" smtClean="0">
              <a:ln w="3175">
                <a:solidFill>
                  <a:schemeClr val="tx1"/>
                </a:solidFill>
              </a:ln>
              <a:solidFill>
                <a:schemeClr val="bg1"/>
              </a:solidFill>
              <a:effectLst>
                <a:outerShdw blurRad="38100" dist="38100" dir="2700000" algn="tl">
                  <a:srgbClr val="000000">
                    <a:alpha val="43137"/>
                  </a:srgbClr>
                </a:outerShdw>
              </a:effectLst>
            </a:endParaRPr>
          </a:p>
          <a:p>
            <a:endParaRPr lang="nl-NL" sz="3200" b="1" dirty="0">
              <a:ln w="3175">
                <a:solidFill>
                  <a:schemeClr val="tx1"/>
                </a:solidFill>
              </a:ln>
              <a:solidFill>
                <a:schemeClr val="bg1"/>
              </a:solidFill>
              <a:effectLst>
                <a:outerShdw blurRad="38100" dist="38100" dir="2700000" algn="tl">
                  <a:srgbClr val="000000">
                    <a:alpha val="43137"/>
                  </a:srgbClr>
                </a:outerShdw>
              </a:effectLst>
            </a:endParaRPr>
          </a:p>
          <a:p>
            <a:r>
              <a:rPr lang="nl-NL" sz="2000" b="1" dirty="0" smtClean="0">
                <a:ln w="3175">
                  <a:solidFill>
                    <a:schemeClr val="tx1"/>
                  </a:solidFill>
                </a:ln>
                <a:solidFill>
                  <a:schemeClr val="bg1"/>
                </a:solidFill>
                <a:effectLst>
                  <a:outerShdw blurRad="38100" dist="38100" dir="2700000" algn="tl">
                    <a:srgbClr val="000000">
                      <a:alpha val="43137"/>
                    </a:srgbClr>
                  </a:outerShdw>
                </a:effectLst>
              </a:rPr>
              <a:t>48</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 </a:t>
            </a:r>
            <a:r>
              <a:rPr lang="nl-NL" sz="3200" b="1" dirty="0">
                <a:ln w="3175">
                  <a:solidFill>
                    <a:schemeClr val="tx1"/>
                  </a:solidFill>
                </a:ln>
                <a:solidFill>
                  <a:schemeClr val="bg1"/>
                </a:solidFill>
                <a:effectLst>
                  <a:outerShdw blurRad="38100" dist="38100" dir="2700000" algn="tl">
                    <a:srgbClr val="000000">
                      <a:alpha val="43137"/>
                    </a:srgbClr>
                  </a:outerShdw>
                </a:effectLst>
              </a:rPr>
              <a:t>Geloofd zij de HEERE, de God van Israël, van eeuwigheid tot eeuwigheid; laat heel het volk zeggen: Amen. Halleluja</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a:t>
            </a:r>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4" name="Tekstvak 3"/>
          <p:cNvSpPr txBox="1">
            <a:spLocks noChangeArrowheads="1"/>
          </p:cNvSpPr>
          <p:nvPr/>
        </p:nvSpPr>
        <p:spPr bwMode="auto">
          <a:xfrm>
            <a:off x="6537599" y="5083176"/>
            <a:ext cx="2304907" cy="451342"/>
          </a:xfrm>
          <a:prstGeom prst="rect">
            <a:avLst/>
          </a:prstGeom>
          <a:solidFill>
            <a:schemeClr val="bg1"/>
          </a:solidFill>
          <a:ln w="38100">
            <a:solidFill>
              <a:schemeClr val="tx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smtClean="0">
                <a:solidFill>
                  <a:srgbClr val="000000"/>
                </a:solidFill>
              </a:rPr>
              <a:t>Ps. 106:48</a:t>
            </a:r>
          </a:p>
        </p:txBody>
      </p:sp>
    </p:spTree>
    <p:extLst>
      <p:ext uri="{BB962C8B-B14F-4D97-AF65-F5344CB8AC3E}">
        <p14:creationId xmlns:p14="http://schemas.microsoft.com/office/powerpoint/2010/main" val="15582528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el 1"/>
          <p:cNvSpPr txBox="1">
            <a:spLocks/>
          </p:cNvSpPr>
          <p:nvPr/>
        </p:nvSpPr>
        <p:spPr bwMode="auto">
          <a:xfrm>
            <a:off x="318600" y="0"/>
            <a:ext cx="8179199" cy="113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380985" rtl="0" eaLnBrk="0" fontAlgn="base" hangingPunct="0">
              <a:spcBef>
                <a:spcPct val="0"/>
              </a:spcBef>
              <a:spcAft>
                <a:spcPct val="0"/>
              </a:spcAft>
              <a:defRPr sz="3667" kern="1200">
                <a:solidFill>
                  <a:schemeClr val="tx1"/>
                </a:solidFill>
                <a:latin typeface="+mj-lt"/>
                <a:ea typeface="MS PGothic" panose="020B0600070205080204" pitchFamily="34" charset="-128"/>
                <a:cs typeface="ＭＳ Ｐゴシック" charset="0"/>
              </a:defRPr>
            </a:lvl1pPr>
            <a:lvl2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2pPr>
            <a:lvl3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3pPr>
            <a:lvl4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4pPr>
            <a:lvl5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5pPr>
            <a:lvl6pPr marL="380985"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6pPr>
            <a:lvl7pPr marL="761970"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7pPr>
            <a:lvl8pPr marL="1142954"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8pPr>
            <a:lvl9pPr marL="1523939"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9pPr>
          </a:lstStyle>
          <a:p>
            <a:pPr algn="l"/>
            <a:r>
              <a:rPr lang="nl-NL" sz="4000" b="1" dirty="0" smtClean="0">
                <a:ln w="3175">
                  <a:solidFill>
                    <a:prstClr val="black"/>
                  </a:solidFill>
                </a:ln>
                <a:solidFill>
                  <a:prstClr val="white"/>
                </a:solidFill>
                <a:effectLst>
                  <a:outerShdw blurRad="38100" dist="38100" dir="2700000" algn="tl">
                    <a:srgbClr val="000000">
                      <a:alpha val="43137"/>
                    </a:srgbClr>
                  </a:outerShdw>
                </a:effectLst>
              </a:rPr>
              <a:t>Psalmen: eindigen met doxologie</a:t>
            </a:r>
            <a:endParaRPr lang="nl-NL" sz="4000" b="1" dirty="0">
              <a:ln w="3175">
                <a:solidFill>
                  <a:prstClr val="black"/>
                </a:solidFill>
              </a:ln>
              <a:solidFill>
                <a:prstClr val="white"/>
              </a:solidFill>
              <a:effectLst>
                <a:outerShdw blurRad="38100" dist="38100" dir="2700000" algn="tl">
                  <a:srgbClr val="000000">
                    <a:alpha val="43137"/>
                  </a:srgbClr>
                </a:outerShdw>
              </a:effectLst>
            </a:endParaRPr>
          </a:p>
        </p:txBody>
      </p:sp>
      <p:sp>
        <p:nvSpPr>
          <p:cNvPr id="3" name="Tekstvak 2"/>
          <p:cNvSpPr txBox="1"/>
          <p:nvPr/>
        </p:nvSpPr>
        <p:spPr>
          <a:xfrm>
            <a:off x="318600" y="1083599"/>
            <a:ext cx="8285400" cy="3539430"/>
          </a:xfrm>
          <a:prstGeom prst="rect">
            <a:avLst/>
          </a:prstGeom>
          <a:noFill/>
        </p:spPr>
        <p:txBody>
          <a:bodyPr wrap="square" rtlCol="0">
            <a:spAutoFit/>
          </a:bodyPr>
          <a:lstStyle/>
          <a:p>
            <a:r>
              <a:rPr lang="nl-NL" sz="3200" b="1" dirty="0" smtClean="0">
                <a:ln w="3175">
                  <a:solidFill>
                    <a:schemeClr val="tx1"/>
                  </a:solidFill>
                </a:ln>
                <a:solidFill>
                  <a:schemeClr val="bg1"/>
                </a:solidFill>
                <a:effectLst>
                  <a:outerShdw blurRad="38100" dist="38100" dir="2700000" algn="tl">
                    <a:srgbClr val="000000">
                      <a:alpha val="43137"/>
                    </a:srgbClr>
                  </a:outerShdw>
                </a:effectLst>
              </a:rPr>
              <a:t>Einde boek V</a:t>
            </a:r>
            <a:r>
              <a:rPr lang="nl-NL" sz="3200" b="1" dirty="0">
                <a:ln w="3175">
                  <a:solidFill>
                    <a:schemeClr val="tx1"/>
                  </a:solidFill>
                </a:ln>
                <a:solidFill>
                  <a:schemeClr val="bg1"/>
                </a:solidFill>
                <a:effectLst>
                  <a:outerShdw blurRad="38100" dist="38100" dir="2700000" algn="tl">
                    <a:srgbClr val="000000">
                      <a:alpha val="43137"/>
                    </a:srgbClr>
                  </a:outerShdw>
                </a:effectLst>
              </a:rPr>
              <a:t>	</a:t>
            </a:r>
            <a:endParaRPr lang="nl-NL" sz="3200" b="1" dirty="0" smtClean="0">
              <a:ln w="3175">
                <a:solidFill>
                  <a:schemeClr val="tx1"/>
                </a:solidFill>
              </a:ln>
              <a:solidFill>
                <a:schemeClr val="bg1"/>
              </a:solidFill>
              <a:effectLst>
                <a:outerShdw blurRad="38100" dist="38100" dir="2700000" algn="tl">
                  <a:srgbClr val="000000">
                    <a:alpha val="43137"/>
                  </a:srgbClr>
                </a:outerShdw>
              </a:effectLst>
            </a:endParaRPr>
          </a:p>
          <a:p>
            <a:endParaRPr lang="nl-NL" sz="3200" b="1" dirty="0" smtClean="0">
              <a:ln w="3175">
                <a:solidFill>
                  <a:schemeClr val="tx1"/>
                </a:solidFill>
              </a:ln>
              <a:solidFill>
                <a:schemeClr val="bg1"/>
              </a:solidFill>
              <a:effectLst>
                <a:outerShdw blurRad="38100" dist="38100" dir="2700000" algn="tl">
                  <a:srgbClr val="000000">
                    <a:alpha val="43137"/>
                  </a:srgbClr>
                </a:outerShdw>
              </a:effectLst>
            </a:endParaRPr>
          </a:p>
          <a:p>
            <a:r>
              <a:rPr lang="nl-NL" sz="2000" b="1" dirty="0" smtClean="0">
                <a:ln w="3175">
                  <a:solidFill>
                    <a:schemeClr val="tx1"/>
                  </a:solidFill>
                </a:ln>
                <a:solidFill>
                  <a:schemeClr val="bg1"/>
                </a:solidFill>
                <a:effectLst>
                  <a:outerShdw blurRad="38100" dist="38100" dir="2700000" algn="tl">
                    <a:srgbClr val="000000">
                      <a:alpha val="43137"/>
                    </a:srgbClr>
                  </a:outerShdw>
                </a:effectLst>
              </a:rPr>
              <a:t>1</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 </a:t>
            </a:r>
            <a:r>
              <a:rPr lang="nl-NL" sz="3200" b="1" dirty="0">
                <a:ln w="3175">
                  <a:solidFill>
                    <a:schemeClr val="tx1"/>
                  </a:solidFill>
                </a:ln>
                <a:solidFill>
                  <a:schemeClr val="bg1"/>
                </a:solidFill>
                <a:effectLst>
                  <a:outerShdw blurRad="38100" dist="38100" dir="2700000" algn="tl">
                    <a:srgbClr val="000000">
                      <a:alpha val="43137"/>
                    </a:srgbClr>
                  </a:outerShdw>
                </a:effectLst>
              </a:rPr>
              <a:t>Halleluja! Loof God in Zijn heiligdom,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loof </a:t>
            </a:r>
            <a:r>
              <a:rPr lang="nl-NL" sz="3200" b="1" dirty="0">
                <a:ln w="3175">
                  <a:solidFill>
                    <a:schemeClr val="tx1"/>
                  </a:solidFill>
                </a:ln>
                <a:solidFill>
                  <a:schemeClr val="bg1"/>
                </a:solidFill>
                <a:effectLst>
                  <a:outerShdw blurRad="38100" dist="38100" dir="2700000" algn="tl">
                    <a:srgbClr val="000000">
                      <a:alpha val="43137"/>
                    </a:srgbClr>
                  </a:outerShdw>
                </a:effectLst>
              </a:rPr>
              <a:t>Hem in Zijn machtig hemelgewelf. </a:t>
            </a:r>
            <a:r>
              <a:rPr lang="nl-NL" sz="2000" b="1" dirty="0" smtClean="0">
                <a:ln w="3175">
                  <a:solidFill>
                    <a:schemeClr val="tx1"/>
                  </a:solidFill>
                </a:ln>
                <a:solidFill>
                  <a:schemeClr val="bg1"/>
                </a:solidFill>
                <a:effectLst>
                  <a:outerShdw blurRad="38100" dist="38100" dir="2700000" algn="tl">
                    <a:srgbClr val="000000">
                      <a:alpha val="43137"/>
                    </a:srgbClr>
                  </a:outerShdw>
                </a:effectLst>
              </a:rPr>
              <a:t>2</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 </a:t>
            </a:r>
            <a:r>
              <a:rPr lang="nl-NL" sz="3200" b="1" dirty="0">
                <a:ln w="3175">
                  <a:solidFill>
                    <a:schemeClr val="tx1"/>
                  </a:solidFill>
                </a:ln>
                <a:solidFill>
                  <a:schemeClr val="bg1"/>
                </a:solidFill>
                <a:effectLst>
                  <a:outerShdw blurRad="38100" dist="38100" dir="2700000" algn="tl">
                    <a:srgbClr val="000000">
                      <a:alpha val="43137"/>
                    </a:srgbClr>
                  </a:outerShdw>
                </a:effectLst>
              </a:rPr>
              <a:t>Loof Hem om Zijn machtige daden, loof Hem om Zijn geweldige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grootheid. </a:t>
            </a:r>
            <a:r>
              <a:rPr lang="nl-NL" sz="2000" b="1" dirty="0" smtClean="0">
                <a:ln w="3175">
                  <a:solidFill>
                    <a:schemeClr val="tx1"/>
                  </a:solidFill>
                </a:ln>
                <a:solidFill>
                  <a:schemeClr val="bg1"/>
                </a:solidFill>
                <a:effectLst>
                  <a:outerShdw blurRad="38100" dist="38100" dir="2700000" algn="tl">
                    <a:srgbClr val="000000">
                      <a:alpha val="43137"/>
                    </a:srgbClr>
                  </a:outerShdw>
                </a:effectLst>
              </a:rPr>
              <a:t>3 </a:t>
            </a:r>
            <a:r>
              <a:rPr lang="nl-NL" sz="3200" b="1" dirty="0">
                <a:ln w="3175">
                  <a:solidFill>
                    <a:schemeClr val="tx1"/>
                  </a:solidFill>
                </a:ln>
                <a:solidFill>
                  <a:schemeClr val="bg1"/>
                </a:solidFill>
                <a:effectLst>
                  <a:outerShdw blurRad="38100" dist="38100" dir="2700000" algn="tl">
                    <a:srgbClr val="000000">
                      <a:alpha val="43137"/>
                    </a:srgbClr>
                  </a:outerShdw>
                </a:effectLst>
              </a:rPr>
              <a:t>Loof Hem met geschal van de bazuin,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loof </a:t>
            </a:r>
            <a:r>
              <a:rPr lang="nl-NL" sz="3200" b="1" dirty="0">
                <a:ln w="3175">
                  <a:solidFill>
                    <a:schemeClr val="tx1"/>
                  </a:solidFill>
                </a:ln>
                <a:solidFill>
                  <a:schemeClr val="bg1"/>
                </a:solidFill>
                <a:effectLst>
                  <a:outerShdw blurRad="38100" dist="38100" dir="2700000" algn="tl">
                    <a:srgbClr val="000000">
                      <a:alpha val="43137"/>
                    </a:srgbClr>
                  </a:outerShdw>
                </a:effectLst>
              </a:rPr>
              <a:t>Hem met luit en harp. </a:t>
            </a:r>
          </a:p>
        </p:txBody>
      </p:sp>
      <p:sp>
        <p:nvSpPr>
          <p:cNvPr id="4" name="Tekstvak 3"/>
          <p:cNvSpPr txBox="1">
            <a:spLocks noChangeArrowheads="1"/>
          </p:cNvSpPr>
          <p:nvPr/>
        </p:nvSpPr>
        <p:spPr bwMode="auto">
          <a:xfrm>
            <a:off x="6537599" y="5083176"/>
            <a:ext cx="2304907" cy="451342"/>
          </a:xfrm>
          <a:prstGeom prst="rect">
            <a:avLst/>
          </a:prstGeom>
          <a:solidFill>
            <a:schemeClr val="bg1"/>
          </a:solidFill>
          <a:ln w="38100">
            <a:solidFill>
              <a:schemeClr val="tx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smtClean="0">
                <a:solidFill>
                  <a:srgbClr val="000000"/>
                </a:solidFill>
              </a:rPr>
              <a:t>Ps. 150:1-6</a:t>
            </a:r>
          </a:p>
        </p:txBody>
      </p:sp>
    </p:spTree>
    <p:extLst>
      <p:ext uri="{BB962C8B-B14F-4D97-AF65-F5344CB8AC3E}">
        <p14:creationId xmlns:p14="http://schemas.microsoft.com/office/powerpoint/2010/main" val="381043875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el 1"/>
          <p:cNvSpPr txBox="1">
            <a:spLocks/>
          </p:cNvSpPr>
          <p:nvPr/>
        </p:nvSpPr>
        <p:spPr bwMode="auto">
          <a:xfrm>
            <a:off x="318600" y="0"/>
            <a:ext cx="8179199" cy="113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380985" rtl="0" eaLnBrk="0" fontAlgn="base" hangingPunct="0">
              <a:spcBef>
                <a:spcPct val="0"/>
              </a:spcBef>
              <a:spcAft>
                <a:spcPct val="0"/>
              </a:spcAft>
              <a:defRPr sz="3667" kern="1200">
                <a:solidFill>
                  <a:schemeClr val="tx1"/>
                </a:solidFill>
                <a:latin typeface="+mj-lt"/>
                <a:ea typeface="MS PGothic" panose="020B0600070205080204" pitchFamily="34" charset="-128"/>
                <a:cs typeface="ＭＳ Ｐゴシック" charset="0"/>
              </a:defRPr>
            </a:lvl1pPr>
            <a:lvl2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2pPr>
            <a:lvl3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3pPr>
            <a:lvl4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4pPr>
            <a:lvl5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5pPr>
            <a:lvl6pPr marL="380985"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6pPr>
            <a:lvl7pPr marL="761970"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7pPr>
            <a:lvl8pPr marL="1142954"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8pPr>
            <a:lvl9pPr marL="1523939"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9pPr>
          </a:lstStyle>
          <a:p>
            <a:pPr algn="l"/>
            <a:r>
              <a:rPr lang="nl-NL" sz="4000" b="1" dirty="0" smtClean="0">
                <a:ln w="3175">
                  <a:solidFill>
                    <a:prstClr val="black"/>
                  </a:solidFill>
                </a:ln>
                <a:solidFill>
                  <a:prstClr val="white"/>
                </a:solidFill>
                <a:effectLst>
                  <a:outerShdw blurRad="38100" dist="38100" dir="2700000" algn="tl">
                    <a:srgbClr val="000000">
                      <a:alpha val="43137"/>
                    </a:srgbClr>
                  </a:outerShdw>
                </a:effectLst>
              </a:rPr>
              <a:t>Psalmen: eindigen met doxologie</a:t>
            </a:r>
            <a:endParaRPr lang="nl-NL" sz="4000" b="1" dirty="0">
              <a:ln w="3175">
                <a:solidFill>
                  <a:prstClr val="black"/>
                </a:solidFill>
              </a:ln>
              <a:solidFill>
                <a:prstClr val="white"/>
              </a:solidFill>
              <a:effectLst>
                <a:outerShdw blurRad="38100" dist="38100" dir="2700000" algn="tl">
                  <a:srgbClr val="000000">
                    <a:alpha val="43137"/>
                  </a:srgbClr>
                </a:outerShdw>
              </a:effectLst>
            </a:endParaRPr>
          </a:p>
        </p:txBody>
      </p:sp>
      <p:sp>
        <p:nvSpPr>
          <p:cNvPr id="3" name="Tekstvak 2"/>
          <p:cNvSpPr txBox="1"/>
          <p:nvPr/>
        </p:nvSpPr>
        <p:spPr>
          <a:xfrm>
            <a:off x="318600" y="1083599"/>
            <a:ext cx="8739000" cy="3539430"/>
          </a:xfrm>
          <a:prstGeom prst="rect">
            <a:avLst/>
          </a:prstGeom>
          <a:noFill/>
        </p:spPr>
        <p:txBody>
          <a:bodyPr wrap="square" rtlCol="0">
            <a:spAutoFit/>
          </a:bodyPr>
          <a:lstStyle/>
          <a:p>
            <a:r>
              <a:rPr lang="nl-NL" sz="3200" b="1" dirty="0" smtClean="0">
                <a:ln w="3175">
                  <a:solidFill>
                    <a:schemeClr val="tx1"/>
                  </a:solidFill>
                </a:ln>
                <a:solidFill>
                  <a:schemeClr val="bg1"/>
                </a:solidFill>
                <a:effectLst>
                  <a:outerShdw blurRad="38100" dist="38100" dir="2700000" algn="tl">
                    <a:srgbClr val="000000">
                      <a:alpha val="43137"/>
                    </a:srgbClr>
                  </a:outerShdw>
                </a:effectLst>
              </a:rPr>
              <a:t>Einde boek V</a:t>
            </a:r>
            <a:r>
              <a:rPr lang="nl-NL" sz="3200" b="1" dirty="0">
                <a:ln w="3175">
                  <a:solidFill>
                    <a:schemeClr val="tx1"/>
                  </a:solidFill>
                </a:ln>
                <a:solidFill>
                  <a:schemeClr val="bg1"/>
                </a:solidFill>
                <a:effectLst>
                  <a:outerShdw blurRad="38100" dist="38100" dir="2700000" algn="tl">
                    <a:srgbClr val="000000">
                      <a:alpha val="43137"/>
                    </a:srgbClr>
                  </a:outerShdw>
                </a:effectLst>
              </a:rPr>
              <a:t>	</a:t>
            </a:r>
            <a:endParaRPr lang="nl-NL" sz="3200" b="1" dirty="0" smtClean="0">
              <a:ln w="3175">
                <a:solidFill>
                  <a:schemeClr val="tx1"/>
                </a:solidFill>
              </a:ln>
              <a:solidFill>
                <a:schemeClr val="bg1"/>
              </a:solidFill>
              <a:effectLst>
                <a:outerShdw blurRad="38100" dist="38100" dir="2700000" algn="tl">
                  <a:srgbClr val="000000">
                    <a:alpha val="43137"/>
                  </a:srgbClr>
                </a:outerShdw>
              </a:effectLst>
            </a:endParaRPr>
          </a:p>
          <a:p>
            <a:endParaRPr lang="nl-NL" sz="3200" b="1" dirty="0" smtClean="0">
              <a:ln w="3175">
                <a:solidFill>
                  <a:schemeClr val="tx1"/>
                </a:solidFill>
              </a:ln>
              <a:solidFill>
                <a:schemeClr val="bg1"/>
              </a:solidFill>
              <a:effectLst>
                <a:outerShdw blurRad="38100" dist="38100" dir="2700000" algn="tl">
                  <a:srgbClr val="000000">
                    <a:alpha val="43137"/>
                  </a:srgbClr>
                </a:outerShdw>
              </a:effectLst>
            </a:endParaRPr>
          </a:p>
          <a:p>
            <a:r>
              <a:rPr lang="nl-NL" sz="2000" b="1" dirty="0" smtClean="0">
                <a:ln w="3175">
                  <a:solidFill>
                    <a:schemeClr val="tx1"/>
                  </a:solidFill>
                </a:ln>
                <a:solidFill>
                  <a:schemeClr val="bg1"/>
                </a:solidFill>
                <a:effectLst>
                  <a:outerShdw blurRad="38100" dist="38100" dir="2700000" algn="tl">
                    <a:srgbClr val="000000">
                      <a:alpha val="43137"/>
                    </a:srgbClr>
                  </a:outerShdw>
                </a:effectLst>
              </a:rPr>
              <a:t>4</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 </a:t>
            </a:r>
            <a:r>
              <a:rPr lang="nl-NL" sz="3200" b="1" dirty="0">
                <a:ln w="3175">
                  <a:solidFill>
                    <a:schemeClr val="tx1"/>
                  </a:solidFill>
                </a:ln>
                <a:solidFill>
                  <a:schemeClr val="bg1"/>
                </a:solidFill>
                <a:effectLst>
                  <a:outerShdw blurRad="38100" dist="38100" dir="2700000" algn="tl">
                    <a:srgbClr val="000000">
                      <a:alpha val="43137"/>
                    </a:srgbClr>
                  </a:outerShdw>
                </a:effectLst>
              </a:rPr>
              <a:t>Loof Hem met tamboerijn en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reidans, </a:t>
            </a:r>
            <a:r>
              <a:rPr lang="nl-NL" sz="3200" b="1" dirty="0">
                <a:ln w="3175">
                  <a:solidFill>
                    <a:schemeClr val="tx1"/>
                  </a:solidFill>
                </a:ln>
                <a:solidFill>
                  <a:schemeClr val="bg1"/>
                </a:solidFill>
                <a:effectLst>
                  <a:outerShdw blurRad="38100" dist="38100" dir="2700000" algn="tl">
                    <a:srgbClr val="000000">
                      <a:alpha val="43137"/>
                    </a:srgbClr>
                  </a:outerShdw>
                </a:effectLst>
              </a:rPr>
              <a:t>loof Hem met snarenspel en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fluit. </a:t>
            </a:r>
            <a:r>
              <a:rPr lang="nl-NL" sz="2000" b="1" dirty="0" smtClean="0">
                <a:ln w="3175">
                  <a:solidFill>
                    <a:schemeClr val="tx1"/>
                  </a:solidFill>
                </a:ln>
                <a:solidFill>
                  <a:schemeClr val="bg1"/>
                </a:solidFill>
                <a:effectLst>
                  <a:outerShdw blurRad="38100" dist="38100" dir="2700000" algn="tl">
                    <a:srgbClr val="000000">
                      <a:alpha val="43137"/>
                    </a:srgbClr>
                  </a:outerShdw>
                </a:effectLst>
              </a:rPr>
              <a:t>5</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 </a:t>
            </a:r>
            <a:r>
              <a:rPr lang="nl-NL" sz="3200" b="1" dirty="0">
                <a:ln w="3175">
                  <a:solidFill>
                    <a:schemeClr val="tx1"/>
                  </a:solidFill>
                </a:ln>
                <a:solidFill>
                  <a:schemeClr val="bg1"/>
                </a:solidFill>
                <a:effectLst>
                  <a:outerShdw blurRad="38100" dist="38100" dir="2700000" algn="tl">
                    <a:srgbClr val="000000">
                      <a:alpha val="43137"/>
                    </a:srgbClr>
                  </a:outerShdw>
                </a:effectLst>
              </a:rPr>
              <a:t>Loof Hem met helder klinkende cimbalen, loof Hem met luid klinkende cimbalen. </a:t>
            </a:r>
            <a:r>
              <a:rPr lang="nl-NL" sz="2000" b="1" dirty="0" smtClean="0">
                <a:ln w="3175">
                  <a:solidFill>
                    <a:schemeClr val="tx1"/>
                  </a:solidFill>
                </a:ln>
                <a:solidFill>
                  <a:schemeClr val="bg1"/>
                </a:solidFill>
                <a:effectLst>
                  <a:outerShdw blurRad="38100" dist="38100" dir="2700000" algn="tl">
                    <a:srgbClr val="000000">
                      <a:alpha val="43137"/>
                    </a:srgbClr>
                  </a:outerShdw>
                </a:effectLst>
              </a:rPr>
              <a:t>6</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 </a:t>
            </a:r>
            <a:r>
              <a:rPr lang="nl-NL" sz="3200" b="1" dirty="0">
                <a:ln w="3175">
                  <a:solidFill>
                    <a:schemeClr val="tx1"/>
                  </a:solidFill>
                </a:ln>
                <a:solidFill>
                  <a:schemeClr val="bg1"/>
                </a:solidFill>
                <a:effectLst>
                  <a:outerShdw blurRad="38100" dist="38100" dir="2700000" algn="tl">
                    <a:srgbClr val="000000">
                      <a:alpha val="43137"/>
                    </a:srgbClr>
                  </a:outerShdw>
                </a:effectLst>
              </a:rPr>
              <a:t>Laat alles wat adem heeft de HEERE loven. Halleluja</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a:t>
            </a:r>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4" name="Tekstvak 3"/>
          <p:cNvSpPr txBox="1">
            <a:spLocks noChangeArrowheads="1"/>
          </p:cNvSpPr>
          <p:nvPr/>
        </p:nvSpPr>
        <p:spPr bwMode="auto">
          <a:xfrm>
            <a:off x="6537599" y="5083176"/>
            <a:ext cx="2304907" cy="451342"/>
          </a:xfrm>
          <a:prstGeom prst="rect">
            <a:avLst/>
          </a:prstGeom>
          <a:solidFill>
            <a:schemeClr val="bg1"/>
          </a:solidFill>
          <a:ln w="38100">
            <a:solidFill>
              <a:schemeClr val="tx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smtClean="0">
                <a:solidFill>
                  <a:srgbClr val="000000"/>
                </a:solidFill>
              </a:rPr>
              <a:t>Ps. 150:1-6</a:t>
            </a:r>
          </a:p>
        </p:txBody>
      </p:sp>
    </p:spTree>
    <p:extLst>
      <p:ext uri="{BB962C8B-B14F-4D97-AF65-F5344CB8AC3E}">
        <p14:creationId xmlns:p14="http://schemas.microsoft.com/office/powerpoint/2010/main" val="38347351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el 1"/>
          <p:cNvSpPr txBox="1">
            <a:spLocks/>
          </p:cNvSpPr>
          <p:nvPr/>
        </p:nvSpPr>
        <p:spPr bwMode="auto">
          <a:xfrm>
            <a:off x="318600" y="0"/>
            <a:ext cx="8179199" cy="113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380985" rtl="0" eaLnBrk="0" fontAlgn="base" hangingPunct="0">
              <a:spcBef>
                <a:spcPct val="0"/>
              </a:spcBef>
              <a:spcAft>
                <a:spcPct val="0"/>
              </a:spcAft>
              <a:defRPr sz="3667" kern="1200">
                <a:solidFill>
                  <a:schemeClr val="tx1"/>
                </a:solidFill>
                <a:latin typeface="+mj-lt"/>
                <a:ea typeface="MS PGothic" panose="020B0600070205080204" pitchFamily="34" charset="-128"/>
                <a:cs typeface="ＭＳ Ｐゴシック" charset="0"/>
              </a:defRPr>
            </a:lvl1pPr>
            <a:lvl2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2pPr>
            <a:lvl3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3pPr>
            <a:lvl4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4pPr>
            <a:lvl5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5pPr>
            <a:lvl6pPr marL="380985"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6pPr>
            <a:lvl7pPr marL="761970"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7pPr>
            <a:lvl8pPr marL="1142954"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8pPr>
            <a:lvl9pPr marL="1523939"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9pPr>
          </a:lstStyle>
          <a:p>
            <a:pPr algn="l"/>
            <a:r>
              <a:rPr lang="nl-NL" sz="4000" b="1" dirty="0" smtClean="0">
                <a:ln w="3175">
                  <a:solidFill>
                    <a:prstClr val="black"/>
                  </a:solidFill>
                </a:ln>
                <a:solidFill>
                  <a:prstClr val="white"/>
                </a:solidFill>
                <a:effectLst>
                  <a:outerShdw blurRad="38100" dist="38100" dir="2700000" algn="tl">
                    <a:srgbClr val="000000">
                      <a:alpha val="43137"/>
                    </a:srgbClr>
                  </a:outerShdw>
                </a:effectLst>
              </a:rPr>
              <a:t>Psalmen</a:t>
            </a:r>
            <a:endParaRPr lang="nl-NL" sz="4000" b="1" dirty="0">
              <a:ln w="3175">
                <a:solidFill>
                  <a:prstClr val="black"/>
                </a:solidFill>
              </a:ln>
              <a:solidFill>
                <a:prstClr val="white"/>
              </a:solidFill>
              <a:effectLst>
                <a:outerShdw blurRad="38100" dist="38100" dir="2700000" algn="tl">
                  <a:srgbClr val="000000">
                    <a:alpha val="43137"/>
                  </a:srgbClr>
                </a:outerShdw>
              </a:effectLst>
            </a:endParaRPr>
          </a:p>
        </p:txBody>
      </p:sp>
      <p:sp>
        <p:nvSpPr>
          <p:cNvPr id="3" name="Tekstvak 2"/>
          <p:cNvSpPr txBox="1"/>
          <p:nvPr/>
        </p:nvSpPr>
        <p:spPr>
          <a:xfrm>
            <a:off x="318600" y="1709999"/>
            <a:ext cx="8033400" cy="1569660"/>
          </a:xfrm>
          <a:prstGeom prst="rect">
            <a:avLst/>
          </a:prstGeom>
          <a:noFill/>
        </p:spPr>
        <p:txBody>
          <a:bodyPr wrap="square" rtlCol="0">
            <a:spAutoFit/>
          </a:bodyPr>
          <a:lstStyle/>
          <a:p>
            <a:r>
              <a:rPr lang="nl-NL" sz="2000" b="1" dirty="0" smtClean="0">
                <a:ln w="3175">
                  <a:solidFill>
                    <a:schemeClr val="tx1"/>
                  </a:solidFill>
                </a:ln>
                <a:solidFill>
                  <a:schemeClr val="bg1"/>
                </a:solidFill>
                <a:effectLst>
                  <a:outerShdw blurRad="38100" dist="38100" dir="2700000" algn="tl">
                    <a:srgbClr val="000000">
                      <a:alpha val="43137"/>
                    </a:srgbClr>
                  </a:outerShdw>
                </a:effectLst>
              </a:rPr>
              <a:t>20 </a:t>
            </a:r>
            <a:r>
              <a:rPr lang="nl-NL" sz="3200" b="1" dirty="0">
                <a:ln w="3175">
                  <a:solidFill>
                    <a:schemeClr val="tx1"/>
                  </a:solidFill>
                </a:ln>
                <a:solidFill>
                  <a:schemeClr val="bg1"/>
                </a:solidFill>
                <a:effectLst>
                  <a:outerShdw blurRad="38100" dist="38100" dir="2700000" algn="tl">
                    <a:srgbClr val="000000">
                      <a:alpha val="43137"/>
                    </a:srgbClr>
                  </a:outerShdw>
                </a:effectLst>
              </a:rPr>
              <a:t>Hier eindigen de gebeden van David, de zoon van </a:t>
            </a:r>
            <a:r>
              <a:rPr lang="nl-NL" sz="3200" b="1" dirty="0" err="1">
                <a:ln w="3175">
                  <a:solidFill>
                    <a:schemeClr val="tx1"/>
                  </a:solidFill>
                </a:ln>
                <a:solidFill>
                  <a:schemeClr val="bg1"/>
                </a:solidFill>
                <a:effectLst>
                  <a:outerShdw blurRad="38100" dist="38100" dir="2700000" algn="tl">
                    <a:srgbClr val="000000">
                      <a:alpha val="43137"/>
                    </a:srgbClr>
                  </a:outerShdw>
                </a:effectLst>
              </a:rPr>
              <a:t>Isaï</a:t>
            </a:r>
            <a:endParaRPr lang="nl-NL" sz="3200" b="1" dirty="0">
              <a:ln w="3175">
                <a:solidFill>
                  <a:schemeClr val="tx1"/>
                </a:solidFill>
              </a:ln>
              <a:solidFill>
                <a:schemeClr val="bg1"/>
              </a:solidFill>
              <a:effectLst>
                <a:outerShdw blurRad="38100" dist="38100" dir="2700000" algn="tl">
                  <a:srgbClr val="000000">
                    <a:alpha val="43137"/>
                  </a:srgbClr>
                </a:outerShdw>
              </a:effectLst>
            </a:endParaRPr>
          </a:p>
          <a:p>
            <a:endParaRPr lang="nl-NL" sz="3200" b="1" dirty="0" smtClean="0">
              <a:ln w="3175">
                <a:solidFill>
                  <a:schemeClr val="tx1"/>
                </a:solidFill>
              </a:ln>
              <a:solidFill>
                <a:schemeClr val="bg1"/>
              </a:solidFill>
              <a:effectLst>
                <a:outerShdw blurRad="38100" dist="38100" dir="2700000" algn="tl">
                  <a:srgbClr val="000000">
                    <a:alpha val="43137"/>
                  </a:srgbClr>
                </a:outerShdw>
              </a:effectLst>
            </a:endParaRPr>
          </a:p>
        </p:txBody>
      </p:sp>
      <p:sp>
        <p:nvSpPr>
          <p:cNvPr id="4" name="Tekstvak 3"/>
          <p:cNvSpPr txBox="1">
            <a:spLocks noChangeArrowheads="1"/>
          </p:cNvSpPr>
          <p:nvPr/>
        </p:nvSpPr>
        <p:spPr bwMode="auto">
          <a:xfrm>
            <a:off x="6537599" y="5083176"/>
            <a:ext cx="2304907" cy="451342"/>
          </a:xfrm>
          <a:prstGeom prst="rect">
            <a:avLst/>
          </a:prstGeom>
          <a:solidFill>
            <a:schemeClr val="bg1"/>
          </a:solidFill>
          <a:ln w="38100">
            <a:solidFill>
              <a:schemeClr val="tx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smtClean="0">
                <a:solidFill>
                  <a:srgbClr val="000000"/>
                </a:solidFill>
              </a:rPr>
              <a:t>Ps. 72:20</a:t>
            </a:r>
          </a:p>
        </p:txBody>
      </p:sp>
    </p:spTree>
    <p:extLst>
      <p:ext uri="{BB962C8B-B14F-4D97-AF65-F5344CB8AC3E}">
        <p14:creationId xmlns:p14="http://schemas.microsoft.com/office/powerpoint/2010/main" val="299393001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el 1"/>
          <p:cNvSpPr txBox="1">
            <a:spLocks/>
          </p:cNvSpPr>
          <p:nvPr/>
        </p:nvSpPr>
        <p:spPr bwMode="auto">
          <a:xfrm>
            <a:off x="318600" y="0"/>
            <a:ext cx="8179199" cy="113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380985" rtl="0" eaLnBrk="0" fontAlgn="base" hangingPunct="0">
              <a:spcBef>
                <a:spcPct val="0"/>
              </a:spcBef>
              <a:spcAft>
                <a:spcPct val="0"/>
              </a:spcAft>
              <a:defRPr sz="3667" kern="1200">
                <a:solidFill>
                  <a:schemeClr val="tx1"/>
                </a:solidFill>
                <a:latin typeface="+mj-lt"/>
                <a:ea typeface="MS PGothic" panose="020B0600070205080204" pitchFamily="34" charset="-128"/>
                <a:cs typeface="ＭＳ Ｐゴシック" charset="0"/>
              </a:defRPr>
            </a:lvl1pPr>
            <a:lvl2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2pPr>
            <a:lvl3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3pPr>
            <a:lvl4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4pPr>
            <a:lvl5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5pPr>
            <a:lvl6pPr marL="380985"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6pPr>
            <a:lvl7pPr marL="761970"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7pPr>
            <a:lvl8pPr marL="1142954"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8pPr>
            <a:lvl9pPr marL="1523939"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9pPr>
          </a:lstStyle>
          <a:p>
            <a:pPr algn="l"/>
            <a:r>
              <a:rPr lang="nl-NL" sz="4000" b="1" dirty="0" smtClean="0">
                <a:ln w="3175">
                  <a:solidFill>
                    <a:prstClr val="black"/>
                  </a:solidFill>
                </a:ln>
                <a:solidFill>
                  <a:prstClr val="white"/>
                </a:solidFill>
                <a:effectLst>
                  <a:outerShdw blurRad="38100" dist="38100" dir="2700000" algn="tl">
                    <a:srgbClr val="000000">
                      <a:alpha val="43137"/>
                    </a:srgbClr>
                  </a:outerShdw>
                </a:effectLst>
              </a:rPr>
              <a:t>Psalmen: verschillende genres</a:t>
            </a:r>
            <a:endParaRPr lang="nl-NL" sz="4000" b="1" dirty="0">
              <a:ln w="3175">
                <a:solidFill>
                  <a:prstClr val="black"/>
                </a:solidFill>
              </a:ln>
              <a:solidFill>
                <a:prstClr val="white"/>
              </a:solidFill>
              <a:effectLst>
                <a:outerShdw blurRad="38100" dist="38100" dir="2700000" algn="tl">
                  <a:srgbClr val="000000">
                    <a:alpha val="43137"/>
                  </a:srgbClr>
                </a:outerShdw>
              </a:effectLst>
            </a:endParaRPr>
          </a:p>
        </p:txBody>
      </p:sp>
      <p:sp>
        <p:nvSpPr>
          <p:cNvPr id="3" name="Tekstvak 2"/>
          <p:cNvSpPr txBox="1"/>
          <p:nvPr/>
        </p:nvSpPr>
        <p:spPr>
          <a:xfrm>
            <a:off x="225000" y="1136198"/>
            <a:ext cx="8033400" cy="584775"/>
          </a:xfrm>
          <a:prstGeom prst="rect">
            <a:avLst/>
          </a:prstGeom>
          <a:noFill/>
        </p:spPr>
        <p:txBody>
          <a:bodyPr wrap="square" rtlCol="0">
            <a:spAutoFit/>
          </a:bodyPr>
          <a:lstStyle/>
          <a:p>
            <a:pPr marL="514350" indent="-514350">
              <a:buAutoNum type="arabicPeriod"/>
            </a:pPr>
            <a:r>
              <a:rPr lang="nl-NL" sz="3200" b="1" dirty="0" smtClean="0">
                <a:ln w="3175">
                  <a:solidFill>
                    <a:schemeClr val="tx1"/>
                  </a:solidFill>
                </a:ln>
                <a:solidFill>
                  <a:schemeClr val="bg1"/>
                </a:solidFill>
                <a:effectLst>
                  <a:outerShdw blurRad="38100" dist="38100" dir="2700000" algn="tl">
                    <a:srgbClr val="000000">
                      <a:alpha val="43137"/>
                    </a:srgbClr>
                  </a:outerShdw>
                </a:effectLst>
              </a:rPr>
              <a:t>Klaagpsalmen</a:t>
            </a:r>
          </a:p>
        </p:txBody>
      </p:sp>
    </p:spTree>
    <p:extLst>
      <p:ext uri="{BB962C8B-B14F-4D97-AF65-F5344CB8AC3E}">
        <p14:creationId xmlns:p14="http://schemas.microsoft.com/office/powerpoint/2010/main" val="121909289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el 1"/>
          <p:cNvSpPr txBox="1">
            <a:spLocks/>
          </p:cNvSpPr>
          <p:nvPr/>
        </p:nvSpPr>
        <p:spPr bwMode="auto">
          <a:xfrm>
            <a:off x="318600" y="0"/>
            <a:ext cx="8179199" cy="113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380985" rtl="0" eaLnBrk="0" fontAlgn="base" hangingPunct="0">
              <a:spcBef>
                <a:spcPct val="0"/>
              </a:spcBef>
              <a:spcAft>
                <a:spcPct val="0"/>
              </a:spcAft>
              <a:defRPr sz="3667" kern="1200">
                <a:solidFill>
                  <a:schemeClr val="tx1"/>
                </a:solidFill>
                <a:latin typeface="+mj-lt"/>
                <a:ea typeface="MS PGothic" panose="020B0600070205080204" pitchFamily="34" charset="-128"/>
                <a:cs typeface="ＭＳ Ｐゴシック" charset="0"/>
              </a:defRPr>
            </a:lvl1pPr>
            <a:lvl2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2pPr>
            <a:lvl3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3pPr>
            <a:lvl4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4pPr>
            <a:lvl5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5pPr>
            <a:lvl6pPr marL="380985"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6pPr>
            <a:lvl7pPr marL="761970"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7pPr>
            <a:lvl8pPr marL="1142954"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8pPr>
            <a:lvl9pPr marL="1523939"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9pPr>
          </a:lstStyle>
          <a:p>
            <a:pPr algn="l"/>
            <a:r>
              <a:rPr lang="nl-NL" sz="4000" b="1" dirty="0" smtClean="0">
                <a:ln w="3175">
                  <a:solidFill>
                    <a:prstClr val="black"/>
                  </a:solidFill>
                </a:ln>
                <a:solidFill>
                  <a:prstClr val="white"/>
                </a:solidFill>
                <a:effectLst>
                  <a:outerShdw blurRad="38100" dist="38100" dir="2700000" algn="tl">
                    <a:srgbClr val="000000">
                      <a:alpha val="43137"/>
                    </a:srgbClr>
                  </a:outerShdw>
                </a:effectLst>
              </a:rPr>
              <a:t>Psalmen: verschillende genres</a:t>
            </a:r>
            <a:endParaRPr lang="nl-NL" sz="4000" b="1" dirty="0">
              <a:ln w="3175">
                <a:solidFill>
                  <a:prstClr val="black"/>
                </a:solidFill>
              </a:ln>
              <a:solidFill>
                <a:prstClr val="white"/>
              </a:solidFill>
              <a:effectLst>
                <a:outerShdw blurRad="38100" dist="38100" dir="2700000" algn="tl">
                  <a:srgbClr val="000000">
                    <a:alpha val="43137"/>
                  </a:srgbClr>
                </a:outerShdw>
              </a:effectLst>
            </a:endParaRPr>
          </a:p>
        </p:txBody>
      </p:sp>
      <p:sp>
        <p:nvSpPr>
          <p:cNvPr id="3" name="Tekstvak 2"/>
          <p:cNvSpPr txBox="1"/>
          <p:nvPr/>
        </p:nvSpPr>
        <p:spPr>
          <a:xfrm>
            <a:off x="225000" y="1136198"/>
            <a:ext cx="8033400" cy="1077218"/>
          </a:xfrm>
          <a:prstGeom prst="rect">
            <a:avLst/>
          </a:prstGeom>
          <a:noFill/>
        </p:spPr>
        <p:txBody>
          <a:bodyPr wrap="square" rtlCol="0">
            <a:spAutoFit/>
          </a:bodyPr>
          <a:lstStyle/>
          <a:p>
            <a:pPr marL="514350" indent="-514350">
              <a:buAutoNum type="arabicPeriod"/>
            </a:pPr>
            <a:r>
              <a:rPr lang="nl-NL" sz="3200" b="1" dirty="0" smtClean="0">
                <a:ln w="3175">
                  <a:solidFill>
                    <a:schemeClr val="tx1"/>
                  </a:solidFill>
                </a:ln>
                <a:solidFill>
                  <a:schemeClr val="bg1"/>
                </a:solidFill>
                <a:effectLst>
                  <a:outerShdw blurRad="38100" dist="38100" dir="2700000" algn="tl">
                    <a:srgbClr val="000000">
                      <a:alpha val="43137"/>
                    </a:srgbClr>
                  </a:outerShdw>
                </a:effectLst>
              </a:rPr>
              <a:t>Klaagpsalmen</a:t>
            </a:r>
            <a:r>
              <a:rPr lang="nl-NL" sz="3200" b="1" dirty="0">
                <a:ln w="3175">
                  <a:solidFill>
                    <a:schemeClr val="tx1"/>
                  </a:solidFill>
                </a:ln>
                <a:solidFill>
                  <a:schemeClr val="bg1"/>
                </a:solidFill>
                <a:effectLst>
                  <a:outerShdw blurRad="38100" dist="38100" dir="2700000" algn="tl">
                    <a:srgbClr val="000000">
                      <a:alpha val="43137"/>
                    </a:srgbClr>
                  </a:outerShdw>
                </a:effectLst>
              </a:rPr>
              <a:t>	</a:t>
            </a:r>
            <a:endParaRPr lang="nl-NL" sz="3200" b="1" dirty="0" smtClean="0">
              <a:ln w="3175">
                <a:solidFill>
                  <a:schemeClr val="tx1"/>
                </a:solidFill>
              </a:ln>
              <a:solidFill>
                <a:schemeClr val="bg1"/>
              </a:solidFill>
              <a:effectLst>
                <a:outerShdw blurRad="38100" dist="38100" dir="2700000" algn="tl">
                  <a:srgbClr val="000000">
                    <a:alpha val="43137"/>
                  </a:srgbClr>
                </a:outerShdw>
              </a:effectLst>
            </a:endParaRPr>
          </a:p>
          <a:p>
            <a:pPr marL="514350" indent="-514350">
              <a:buAutoNum type="arabicPeriod"/>
            </a:pPr>
            <a:r>
              <a:rPr lang="nl-NL" sz="3200" b="1" dirty="0" err="1" smtClean="0">
                <a:ln w="3175">
                  <a:solidFill>
                    <a:schemeClr val="tx1"/>
                  </a:solidFill>
                </a:ln>
                <a:solidFill>
                  <a:schemeClr val="bg1"/>
                </a:solidFill>
                <a:effectLst>
                  <a:outerShdw blurRad="38100" dist="38100" dir="2700000" algn="tl">
                    <a:srgbClr val="000000">
                      <a:alpha val="43137"/>
                    </a:srgbClr>
                  </a:outerShdw>
                </a:effectLst>
              </a:rPr>
              <a:t>Dankzeggingpsalmen</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109247222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el 1"/>
          <p:cNvSpPr txBox="1">
            <a:spLocks/>
          </p:cNvSpPr>
          <p:nvPr/>
        </p:nvSpPr>
        <p:spPr bwMode="auto">
          <a:xfrm>
            <a:off x="318600" y="0"/>
            <a:ext cx="8179199" cy="113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380985" rtl="0" eaLnBrk="0" fontAlgn="base" hangingPunct="0">
              <a:spcBef>
                <a:spcPct val="0"/>
              </a:spcBef>
              <a:spcAft>
                <a:spcPct val="0"/>
              </a:spcAft>
              <a:defRPr sz="3667" kern="1200">
                <a:solidFill>
                  <a:schemeClr val="tx1"/>
                </a:solidFill>
                <a:latin typeface="+mj-lt"/>
                <a:ea typeface="MS PGothic" panose="020B0600070205080204" pitchFamily="34" charset="-128"/>
                <a:cs typeface="ＭＳ Ｐゴシック" charset="0"/>
              </a:defRPr>
            </a:lvl1pPr>
            <a:lvl2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2pPr>
            <a:lvl3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3pPr>
            <a:lvl4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4pPr>
            <a:lvl5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5pPr>
            <a:lvl6pPr marL="380985"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6pPr>
            <a:lvl7pPr marL="761970"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7pPr>
            <a:lvl8pPr marL="1142954"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8pPr>
            <a:lvl9pPr marL="1523939"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9pPr>
          </a:lstStyle>
          <a:p>
            <a:pPr algn="l"/>
            <a:r>
              <a:rPr lang="nl-NL" sz="4000" b="1" dirty="0" smtClean="0">
                <a:ln w="3175">
                  <a:solidFill>
                    <a:prstClr val="black"/>
                  </a:solidFill>
                </a:ln>
                <a:solidFill>
                  <a:prstClr val="white"/>
                </a:solidFill>
                <a:effectLst>
                  <a:outerShdw blurRad="38100" dist="38100" dir="2700000" algn="tl">
                    <a:srgbClr val="000000">
                      <a:alpha val="43137"/>
                    </a:srgbClr>
                  </a:outerShdw>
                </a:effectLst>
              </a:rPr>
              <a:t>Psalmen: verschillende genres</a:t>
            </a:r>
            <a:endParaRPr lang="nl-NL" sz="4000" b="1" dirty="0">
              <a:ln w="3175">
                <a:solidFill>
                  <a:prstClr val="black"/>
                </a:solidFill>
              </a:ln>
              <a:solidFill>
                <a:prstClr val="white"/>
              </a:solidFill>
              <a:effectLst>
                <a:outerShdw blurRad="38100" dist="38100" dir="2700000" algn="tl">
                  <a:srgbClr val="000000">
                    <a:alpha val="43137"/>
                  </a:srgbClr>
                </a:outerShdw>
              </a:effectLst>
            </a:endParaRPr>
          </a:p>
        </p:txBody>
      </p:sp>
      <p:sp>
        <p:nvSpPr>
          <p:cNvPr id="3" name="Tekstvak 2"/>
          <p:cNvSpPr txBox="1"/>
          <p:nvPr/>
        </p:nvSpPr>
        <p:spPr>
          <a:xfrm>
            <a:off x="225000" y="1136198"/>
            <a:ext cx="8033400" cy="1569660"/>
          </a:xfrm>
          <a:prstGeom prst="rect">
            <a:avLst/>
          </a:prstGeom>
          <a:noFill/>
        </p:spPr>
        <p:txBody>
          <a:bodyPr wrap="square" rtlCol="0">
            <a:spAutoFit/>
          </a:bodyPr>
          <a:lstStyle/>
          <a:p>
            <a:pPr marL="514350" indent="-514350">
              <a:buAutoNum type="arabicPeriod"/>
            </a:pPr>
            <a:r>
              <a:rPr lang="nl-NL" sz="3200" b="1" dirty="0" smtClean="0">
                <a:ln w="3175">
                  <a:solidFill>
                    <a:schemeClr val="tx1"/>
                  </a:solidFill>
                </a:ln>
                <a:solidFill>
                  <a:schemeClr val="bg1"/>
                </a:solidFill>
                <a:effectLst>
                  <a:outerShdw blurRad="38100" dist="38100" dir="2700000" algn="tl">
                    <a:srgbClr val="000000">
                      <a:alpha val="43137"/>
                    </a:srgbClr>
                  </a:outerShdw>
                </a:effectLst>
              </a:rPr>
              <a:t>Klaagpsalmen</a:t>
            </a:r>
            <a:r>
              <a:rPr lang="nl-NL" sz="3200" b="1" dirty="0">
                <a:ln w="3175">
                  <a:solidFill>
                    <a:schemeClr val="tx1"/>
                  </a:solidFill>
                </a:ln>
                <a:solidFill>
                  <a:schemeClr val="bg1"/>
                </a:solidFill>
                <a:effectLst>
                  <a:outerShdw blurRad="38100" dist="38100" dir="2700000" algn="tl">
                    <a:srgbClr val="000000">
                      <a:alpha val="43137"/>
                    </a:srgbClr>
                  </a:outerShdw>
                </a:effectLst>
              </a:rPr>
              <a:t>	</a:t>
            </a:r>
            <a:endParaRPr lang="nl-NL" sz="3200" b="1" dirty="0" smtClean="0">
              <a:ln w="3175">
                <a:solidFill>
                  <a:schemeClr val="tx1"/>
                </a:solidFill>
              </a:ln>
              <a:solidFill>
                <a:schemeClr val="bg1"/>
              </a:solidFill>
              <a:effectLst>
                <a:outerShdw blurRad="38100" dist="38100" dir="2700000" algn="tl">
                  <a:srgbClr val="000000">
                    <a:alpha val="43137"/>
                  </a:srgbClr>
                </a:outerShdw>
              </a:effectLst>
            </a:endParaRPr>
          </a:p>
          <a:p>
            <a:pPr marL="514350" indent="-514350">
              <a:buAutoNum type="arabicPeriod"/>
            </a:pPr>
            <a:r>
              <a:rPr lang="nl-NL" sz="3200" b="1" dirty="0" err="1" smtClean="0">
                <a:ln w="3175">
                  <a:solidFill>
                    <a:schemeClr val="tx1"/>
                  </a:solidFill>
                </a:ln>
                <a:solidFill>
                  <a:schemeClr val="bg1"/>
                </a:solidFill>
                <a:effectLst>
                  <a:outerShdw blurRad="38100" dist="38100" dir="2700000" algn="tl">
                    <a:srgbClr val="000000">
                      <a:alpha val="43137"/>
                    </a:srgbClr>
                  </a:outerShdw>
                </a:effectLst>
              </a:rPr>
              <a:t>Dankzeggingpsalmen</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 </a:t>
            </a:r>
            <a:r>
              <a:rPr lang="nl-NL" sz="3200" b="1" dirty="0">
                <a:ln w="3175">
                  <a:solidFill>
                    <a:schemeClr val="tx1"/>
                  </a:solidFill>
                </a:ln>
                <a:solidFill>
                  <a:schemeClr val="bg1"/>
                </a:solidFill>
                <a:effectLst>
                  <a:outerShdw blurRad="38100" dist="38100" dir="2700000" algn="tl">
                    <a:srgbClr val="000000">
                      <a:alpha val="43137"/>
                    </a:srgbClr>
                  </a:outerShdw>
                </a:effectLst>
              </a:rPr>
              <a:t>	</a:t>
            </a:r>
            <a:endParaRPr lang="nl-NL" sz="3200" b="1" dirty="0" smtClean="0">
              <a:ln w="3175">
                <a:solidFill>
                  <a:schemeClr val="tx1"/>
                </a:solidFill>
              </a:ln>
              <a:solidFill>
                <a:schemeClr val="bg1"/>
              </a:solidFill>
              <a:effectLst>
                <a:outerShdw blurRad="38100" dist="38100" dir="2700000" algn="tl">
                  <a:srgbClr val="000000">
                    <a:alpha val="43137"/>
                  </a:srgbClr>
                </a:outerShdw>
              </a:effectLst>
            </a:endParaRPr>
          </a:p>
          <a:p>
            <a:pPr marL="514350" indent="-514350">
              <a:buAutoNum type="arabicPeriod"/>
            </a:pPr>
            <a:r>
              <a:rPr lang="nl-NL" sz="3200" b="1" dirty="0" smtClean="0">
                <a:ln w="3175">
                  <a:solidFill>
                    <a:schemeClr val="tx1"/>
                  </a:solidFill>
                </a:ln>
                <a:solidFill>
                  <a:schemeClr val="bg1"/>
                </a:solidFill>
                <a:effectLst>
                  <a:outerShdw blurRad="38100" dist="38100" dir="2700000" algn="tl">
                    <a:srgbClr val="000000">
                      <a:alpha val="43137"/>
                    </a:srgbClr>
                  </a:outerShdw>
                </a:effectLst>
              </a:rPr>
              <a:t>Lofpsalmen </a:t>
            </a:r>
          </a:p>
        </p:txBody>
      </p:sp>
    </p:spTree>
    <p:extLst>
      <p:ext uri="{BB962C8B-B14F-4D97-AF65-F5344CB8AC3E}">
        <p14:creationId xmlns:p14="http://schemas.microsoft.com/office/powerpoint/2010/main" val="41918815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jdelijke aanduiding voor inhoud 2"/>
          <p:cNvSpPr txBox="1">
            <a:spLocks/>
          </p:cNvSpPr>
          <p:nvPr/>
        </p:nvSpPr>
        <p:spPr bwMode="auto">
          <a:xfrm>
            <a:off x="374400" y="209449"/>
            <a:ext cx="8402400" cy="3966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380985"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mn-lt"/>
                <a:ea typeface="MS PGothic" panose="020B0600070205080204" pitchFamily="34" charset="-128"/>
                <a:cs typeface="ＭＳ Ｐゴシック" charset="0"/>
              </a:defRPr>
            </a:lvl1pPr>
            <a:lvl2pPr marL="380985" indent="0" algn="ctr" defTabSz="380985" rtl="0" eaLnBrk="0" fontAlgn="base" hangingPunct="0">
              <a:spcBef>
                <a:spcPct val="20000"/>
              </a:spcBef>
              <a:spcAft>
                <a:spcPct val="0"/>
              </a:spcAft>
              <a:buFont typeface="Arial" panose="020B0604020202020204" pitchFamily="34" charset="0"/>
              <a:buNone/>
              <a:defRPr sz="2333" kern="1200">
                <a:solidFill>
                  <a:schemeClr val="tx1">
                    <a:tint val="75000"/>
                  </a:schemeClr>
                </a:solidFill>
                <a:latin typeface="+mn-lt"/>
                <a:ea typeface="MS PGothic" panose="020B0600070205080204" pitchFamily="34" charset="-128"/>
                <a:cs typeface="ＭＳ Ｐゴシック" charset="-128"/>
              </a:defRPr>
            </a:lvl2pPr>
            <a:lvl3pPr marL="761970" indent="0" algn="ctr" defTabSz="380985"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S PGothic" panose="020B0600070205080204" pitchFamily="34" charset="-128"/>
                <a:cs typeface="ＭＳ Ｐゴシック" charset="-128"/>
              </a:defRPr>
            </a:lvl3pPr>
            <a:lvl4pPr marL="1142954"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4pPr>
            <a:lvl5pPr marL="1523939"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5pPr>
            <a:lvl6pPr marL="1904924"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6pPr>
            <a:lvl7pPr marL="2285909"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7pPr>
            <a:lvl8pPr marL="2666893"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8pPr>
            <a:lvl9pPr marL="3047878"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9pPr>
          </a:lstStyle>
          <a:p>
            <a:pPr algn="l"/>
            <a:r>
              <a:rPr lang="nl-NL" sz="3600" dirty="0" smtClean="0">
                <a:solidFill>
                  <a:schemeClr val="bg1"/>
                </a:solidFill>
                <a:effectLst>
                  <a:outerShdw blurRad="38100" dist="38100" dir="2700000" algn="tl">
                    <a:srgbClr val="000000">
                      <a:alpha val="43137"/>
                    </a:srgbClr>
                  </a:outerShdw>
                </a:effectLst>
              </a:rPr>
              <a:t>Poëzie in de Hebreeuwse literatuur:</a:t>
            </a:r>
          </a:p>
          <a:p>
            <a:pPr algn="l"/>
            <a:endParaRPr lang="nl-NL" sz="3000" dirty="0">
              <a:solidFill>
                <a:schemeClr val="bg1"/>
              </a:solidFill>
              <a:effectLst>
                <a:outerShdw blurRad="38100" dist="38100" dir="2700000" algn="tl">
                  <a:srgbClr val="000000">
                    <a:alpha val="43137"/>
                  </a:srgbClr>
                </a:outerShdw>
              </a:effectLst>
            </a:endParaRPr>
          </a:p>
          <a:p>
            <a:pPr algn="l"/>
            <a:r>
              <a:rPr lang="nl-NL" sz="3200" dirty="0" smtClean="0">
                <a:solidFill>
                  <a:schemeClr val="bg1"/>
                </a:solidFill>
                <a:effectLst>
                  <a:outerShdw blurRad="38100" dist="38100" dir="2700000" algn="tl">
                    <a:srgbClr val="000000">
                      <a:alpha val="43137"/>
                    </a:srgbClr>
                  </a:outerShdw>
                </a:effectLst>
              </a:rPr>
              <a:t>1. Parallellisme </a:t>
            </a:r>
          </a:p>
          <a:p>
            <a:endParaRPr lang="nl-NL" dirty="0" smtClean="0"/>
          </a:p>
          <a:p>
            <a:endParaRPr lang="nl-NL" dirty="0" smtClean="0"/>
          </a:p>
          <a:p>
            <a:endParaRPr lang="nl-NL" dirty="0"/>
          </a:p>
        </p:txBody>
      </p:sp>
    </p:spTree>
    <p:extLst>
      <p:ext uri="{BB962C8B-B14F-4D97-AF65-F5344CB8AC3E}">
        <p14:creationId xmlns:p14="http://schemas.microsoft.com/office/powerpoint/2010/main" val="273742647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el 1"/>
          <p:cNvSpPr txBox="1">
            <a:spLocks/>
          </p:cNvSpPr>
          <p:nvPr/>
        </p:nvSpPr>
        <p:spPr bwMode="auto">
          <a:xfrm>
            <a:off x="318600" y="0"/>
            <a:ext cx="8179199" cy="113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380985" rtl="0" eaLnBrk="0" fontAlgn="base" hangingPunct="0">
              <a:spcBef>
                <a:spcPct val="0"/>
              </a:spcBef>
              <a:spcAft>
                <a:spcPct val="0"/>
              </a:spcAft>
              <a:defRPr sz="3667" kern="1200">
                <a:solidFill>
                  <a:schemeClr val="tx1"/>
                </a:solidFill>
                <a:latin typeface="+mj-lt"/>
                <a:ea typeface="MS PGothic" panose="020B0600070205080204" pitchFamily="34" charset="-128"/>
                <a:cs typeface="ＭＳ Ｐゴシック" charset="0"/>
              </a:defRPr>
            </a:lvl1pPr>
            <a:lvl2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2pPr>
            <a:lvl3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3pPr>
            <a:lvl4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4pPr>
            <a:lvl5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5pPr>
            <a:lvl6pPr marL="380985"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6pPr>
            <a:lvl7pPr marL="761970"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7pPr>
            <a:lvl8pPr marL="1142954"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8pPr>
            <a:lvl9pPr marL="1523939"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9pPr>
          </a:lstStyle>
          <a:p>
            <a:pPr algn="l"/>
            <a:r>
              <a:rPr lang="nl-NL" sz="4000" b="1" dirty="0" smtClean="0">
                <a:ln w="3175">
                  <a:solidFill>
                    <a:prstClr val="black"/>
                  </a:solidFill>
                </a:ln>
                <a:solidFill>
                  <a:prstClr val="white"/>
                </a:solidFill>
                <a:effectLst>
                  <a:outerShdw blurRad="38100" dist="38100" dir="2700000" algn="tl">
                    <a:srgbClr val="000000">
                      <a:alpha val="43137"/>
                    </a:srgbClr>
                  </a:outerShdw>
                </a:effectLst>
              </a:rPr>
              <a:t>Psalmen: verschillende genres</a:t>
            </a:r>
            <a:endParaRPr lang="nl-NL" sz="4000" b="1" dirty="0">
              <a:ln w="3175">
                <a:solidFill>
                  <a:prstClr val="black"/>
                </a:solidFill>
              </a:ln>
              <a:solidFill>
                <a:prstClr val="white"/>
              </a:solidFill>
              <a:effectLst>
                <a:outerShdw blurRad="38100" dist="38100" dir="2700000" algn="tl">
                  <a:srgbClr val="000000">
                    <a:alpha val="43137"/>
                  </a:srgbClr>
                </a:outerShdw>
              </a:effectLst>
            </a:endParaRPr>
          </a:p>
        </p:txBody>
      </p:sp>
      <p:sp>
        <p:nvSpPr>
          <p:cNvPr id="3" name="Tekstvak 2"/>
          <p:cNvSpPr txBox="1"/>
          <p:nvPr/>
        </p:nvSpPr>
        <p:spPr>
          <a:xfrm>
            <a:off x="225000" y="1136198"/>
            <a:ext cx="8033400" cy="2554545"/>
          </a:xfrm>
          <a:prstGeom prst="rect">
            <a:avLst/>
          </a:prstGeom>
          <a:noFill/>
        </p:spPr>
        <p:txBody>
          <a:bodyPr wrap="square" rtlCol="0">
            <a:spAutoFit/>
          </a:bodyPr>
          <a:lstStyle/>
          <a:p>
            <a:pPr marL="514350" indent="-514350">
              <a:buAutoNum type="arabicPeriod"/>
            </a:pPr>
            <a:r>
              <a:rPr lang="nl-NL" sz="3200" b="1" dirty="0" smtClean="0">
                <a:ln w="3175">
                  <a:solidFill>
                    <a:schemeClr val="tx1"/>
                  </a:solidFill>
                </a:ln>
                <a:solidFill>
                  <a:schemeClr val="bg1"/>
                </a:solidFill>
                <a:effectLst>
                  <a:outerShdw blurRad="38100" dist="38100" dir="2700000" algn="tl">
                    <a:srgbClr val="000000">
                      <a:alpha val="43137"/>
                    </a:srgbClr>
                  </a:outerShdw>
                </a:effectLst>
              </a:rPr>
              <a:t>Klaagpsalmen</a:t>
            </a:r>
            <a:r>
              <a:rPr lang="nl-NL" sz="3200" b="1" dirty="0">
                <a:ln w="3175">
                  <a:solidFill>
                    <a:schemeClr val="tx1"/>
                  </a:solidFill>
                </a:ln>
                <a:solidFill>
                  <a:schemeClr val="bg1"/>
                </a:solidFill>
                <a:effectLst>
                  <a:outerShdw blurRad="38100" dist="38100" dir="2700000" algn="tl">
                    <a:srgbClr val="000000">
                      <a:alpha val="43137"/>
                    </a:srgbClr>
                  </a:outerShdw>
                </a:effectLst>
              </a:rPr>
              <a:t>	</a:t>
            </a:r>
            <a:endParaRPr lang="nl-NL" sz="3200" b="1" dirty="0" smtClean="0">
              <a:ln w="3175">
                <a:solidFill>
                  <a:schemeClr val="tx1"/>
                </a:solidFill>
              </a:ln>
              <a:solidFill>
                <a:schemeClr val="bg1"/>
              </a:solidFill>
              <a:effectLst>
                <a:outerShdw blurRad="38100" dist="38100" dir="2700000" algn="tl">
                  <a:srgbClr val="000000">
                    <a:alpha val="43137"/>
                  </a:srgbClr>
                </a:outerShdw>
              </a:effectLst>
            </a:endParaRPr>
          </a:p>
          <a:p>
            <a:pPr marL="514350" indent="-514350">
              <a:buAutoNum type="arabicPeriod"/>
            </a:pPr>
            <a:r>
              <a:rPr lang="nl-NL" sz="3200" b="1" dirty="0" err="1" smtClean="0">
                <a:ln w="3175">
                  <a:solidFill>
                    <a:schemeClr val="tx1"/>
                  </a:solidFill>
                </a:ln>
                <a:solidFill>
                  <a:schemeClr val="bg1"/>
                </a:solidFill>
                <a:effectLst>
                  <a:outerShdw blurRad="38100" dist="38100" dir="2700000" algn="tl">
                    <a:srgbClr val="000000">
                      <a:alpha val="43137"/>
                    </a:srgbClr>
                  </a:outerShdw>
                </a:effectLst>
              </a:rPr>
              <a:t>Dankzeggingpsalmen</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 </a:t>
            </a:r>
            <a:r>
              <a:rPr lang="nl-NL" sz="3200" b="1" dirty="0">
                <a:ln w="3175">
                  <a:solidFill>
                    <a:schemeClr val="tx1"/>
                  </a:solidFill>
                </a:ln>
                <a:solidFill>
                  <a:schemeClr val="bg1"/>
                </a:solidFill>
                <a:effectLst>
                  <a:outerShdw blurRad="38100" dist="38100" dir="2700000" algn="tl">
                    <a:srgbClr val="000000">
                      <a:alpha val="43137"/>
                    </a:srgbClr>
                  </a:outerShdw>
                </a:effectLst>
              </a:rPr>
              <a:t>	</a:t>
            </a:r>
            <a:endParaRPr lang="nl-NL" sz="3200" b="1" dirty="0" smtClean="0">
              <a:ln w="3175">
                <a:solidFill>
                  <a:schemeClr val="tx1"/>
                </a:solidFill>
              </a:ln>
              <a:solidFill>
                <a:schemeClr val="bg1"/>
              </a:solidFill>
              <a:effectLst>
                <a:outerShdw blurRad="38100" dist="38100" dir="2700000" algn="tl">
                  <a:srgbClr val="000000">
                    <a:alpha val="43137"/>
                  </a:srgbClr>
                </a:outerShdw>
              </a:effectLst>
            </a:endParaRPr>
          </a:p>
          <a:p>
            <a:pPr marL="514350" indent="-514350">
              <a:buAutoNum type="arabicPeriod"/>
            </a:pPr>
            <a:r>
              <a:rPr lang="nl-NL" sz="3200" b="1" dirty="0" smtClean="0">
                <a:ln w="3175">
                  <a:solidFill>
                    <a:schemeClr val="tx1"/>
                  </a:solidFill>
                </a:ln>
                <a:solidFill>
                  <a:schemeClr val="bg1"/>
                </a:solidFill>
                <a:effectLst>
                  <a:outerShdw blurRad="38100" dist="38100" dir="2700000" algn="tl">
                    <a:srgbClr val="000000">
                      <a:alpha val="43137"/>
                    </a:srgbClr>
                  </a:outerShdw>
                </a:effectLst>
              </a:rPr>
              <a:t>Lofpsalmen </a:t>
            </a:r>
            <a:r>
              <a:rPr lang="nl-NL" sz="3200" b="1" dirty="0">
                <a:ln w="3175">
                  <a:solidFill>
                    <a:schemeClr val="tx1"/>
                  </a:solidFill>
                </a:ln>
                <a:solidFill>
                  <a:schemeClr val="bg1"/>
                </a:solidFill>
                <a:effectLst>
                  <a:outerShdw blurRad="38100" dist="38100" dir="2700000" algn="tl">
                    <a:srgbClr val="000000">
                      <a:alpha val="43137"/>
                    </a:srgbClr>
                  </a:outerShdw>
                </a:effectLst>
              </a:rPr>
              <a:t>	</a:t>
            </a:r>
            <a:endParaRPr lang="nl-NL" sz="3200" b="1" dirty="0" smtClean="0">
              <a:ln w="3175">
                <a:solidFill>
                  <a:schemeClr val="tx1"/>
                </a:solidFill>
              </a:ln>
              <a:solidFill>
                <a:schemeClr val="bg1"/>
              </a:solidFill>
              <a:effectLst>
                <a:outerShdw blurRad="38100" dist="38100" dir="2700000" algn="tl">
                  <a:srgbClr val="000000">
                    <a:alpha val="43137"/>
                  </a:srgbClr>
                </a:outerShdw>
              </a:effectLst>
            </a:endParaRPr>
          </a:p>
          <a:p>
            <a:pPr marL="514350" indent="-514350">
              <a:buAutoNum type="arabicPeriod"/>
            </a:pPr>
            <a:r>
              <a:rPr lang="nl-NL" sz="3200" b="1" dirty="0" smtClean="0">
                <a:ln w="3175">
                  <a:solidFill>
                    <a:schemeClr val="tx1"/>
                  </a:solidFill>
                </a:ln>
                <a:solidFill>
                  <a:schemeClr val="bg1"/>
                </a:solidFill>
                <a:effectLst>
                  <a:outerShdw blurRad="38100" dist="38100" dir="2700000" algn="tl">
                    <a:srgbClr val="000000">
                      <a:alpha val="43137"/>
                    </a:srgbClr>
                  </a:outerShdw>
                </a:effectLst>
              </a:rPr>
              <a:t>Koningspsalmen </a:t>
            </a:r>
            <a:r>
              <a:rPr lang="nl-NL" sz="3200" b="1" dirty="0">
                <a:ln w="3175">
                  <a:solidFill>
                    <a:schemeClr val="tx1"/>
                  </a:solidFill>
                </a:ln>
                <a:solidFill>
                  <a:schemeClr val="bg1"/>
                </a:solidFill>
                <a:effectLst>
                  <a:outerShdw blurRad="38100" dist="38100" dir="2700000" algn="tl">
                    <a:srgbClr val="000000">
                      <a:alpha val="43137"/>
                    </a:srgbClr>
                  </a:outerShdw>
                </a:effectLst>
              </a:rPr>
              <a:t>	</a:t>
            </a:r>
            <a:endParaRPr lang="nl-NL" sz="3200" b="1" dirty="0" smtClean="0">
              <a:ln w="3175">
                <a:solidFill>
                  <a:schemeClr val="tx1"/>
                </a:solidFill>
              </a:ln>
              <a:solidFill>
                <a:schemeClr val="bg1"/>
              </a:solidFill>
              <a:effectLst>
                <a:outerShdw blurRad="38100" dist="38100" dir="2700000" algn="tl">
                  <a:srgbClr val="000000">
                    <a:alpha val="43137"/>
                  </a:srgbClr>
                </a:outerShdw>
              </a:effectLst>
            </a:endParaRPr>
          </a:p>
          <a:p>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0088149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el 1"/>
          <p:cNvSpPr txBox="1">
            <a:spLocks/>
          </p:cNvSpPr>
          <p:nvPr/>
        </p:nvSpPr>
        <p:spPr bwMode="auto">
          <a:xfrm>
            <a:off x="318600" y="0"/>
            <a:ext cx="8179199" cy="113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380985" rtl="0" eaLnBrk="0" fontAlgn="base" hangingPunct="0">
              <a:spcBef>
                <a:spcPct val="0"/>
              </a:spcBef>
              <a:spcAft>
                <a:spcPct val="0"/>
              </a:spcAft>
              <a:defRPr sz="3667" kern="1200">
                <a:solidFill>
                  <a:schemeClr val="tx1"/>
                </a:solidFill>
                <a:latin typeface="+mj-lt"/>
                <a:ea typeface="MS PGothic" panose="020B0600070205080204" pitchFamily="34" charset="-128"/>
                <a:cs typeface="ＭＳ Ｐゴシック" charset="0"/>
              </a:defRPr>
            </a:lvl1pPr>
            <a:lvl2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2pPr>
            <a:lvl3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3pPr>
            <a:lvl4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4pPr>
            <a:lvl5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5pPr>
            <a:lvl6pPr marL="380985"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6pPr>
            <a:lvl7pPr marL="761970"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7pPr>
            <a:lvl8pPr marL="1142954"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8pPr>
            <a:lvl9pPr marL="1523939"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9pPr>
          </a:lstStyle>
          <a:p>
            <a:pPr algn="l"/>
            <a:r>
              <a:rPr lang="nl-NL" sz="4000" b="1" dirty="0" smtClean="0">
                <a:ln w="3175">
                  <a:solidFill>
                    <a:prstClr val="black"/>
                  </a:solidFill>
                </a:ln>
                <a:solidFill>
                  <a:prstClr val="white"/>
                </a:solidFill>
                <a:effectLst>
                  <a:outerShdw blurRad="38100" dist="38100" dir="2700000" algn="tl">
                    <a:srgbClr val="000000">
                      <a:alpha val="43137"/>
                    </a:srgbClr>
                  </a:outerShdw>
                </a:effectLst>
              </a:rPr>
              <a:t>Psalmen: verschillende genres</a:t>
            </a:r>
            <a:endParaRPr lang="nl-NL" sz="4000" b="1" dirty="0">
              <a:ln w="3175">
                <a:solidFill>
                  <a:prstClr val="black"/>
                </a:solidFill>
              </a:ln>
              <a:solidFill>
                <a:prstClr val="white"/>
              </a:solidFill>
              <a:effectLst>
                <a:outerShdw blurRad="38100" dist="38100" dir="2700000" algn="tl">
                  <a:srgbClr val="000000">
                    <a:alpha val="43137"/>
                  </a:srgbClr>
                </a:outerShdw>
              </a:effectLst>
            </a:endParaRPr>
          </a:p>
        </p:txBody>
      </p:sp>
      <p:sp>
        <p:nvSpPr>
          <p:cNvPr id="3" name="Tekstvak 2"/>
          <p:cNvSpPr txBox="1"/>
          <p:nvPr/>
        </p:nvSpPr>
        <p:spPr>
          <a:xfrm>
            <a:off x="225000" y="1136198"/>
            <a:ext cx="8033400" cy="3046988"/>
          </a:xfrm>
          <a:prstGeom prst="rect">
            <a:avLst/>
          </a:prstGeom>
          <a:noFill/>
        </p:spPr>
        <p:txBody>
          <a:bodyPr wrap="square" rtlCol="0">
            <a:spAutoFit/>
          </a:bodyPr>
          <a:lstStyle/>
          <a:p>
            <a:pPr marL="514350" indent="-514350">
              <a:buAutoNum type="arabicPeriod"/>
            </a:pPr>
            <a:r>
              <a:rPr lang="nl-NL" sz="3200" b="1" dirty="0" smtClean="0">
                <a:ln w="3175">
                  <a:solidFill>
                    <a:schemeClr val="tx1"/>
                  </a:solidFill>
                </a:ln>
                <a:solidFill>
                  <a:schemeClr val="bg1"/>
                </a:solidFill>
                <a:effectLst>
                  <a:outerShdw blurRad="38100" dist="38100" dir="2700000" algn="tl">
                    <a:srgbClr val="000000">
                      <a:alpha val="43137"/>
                    </a:srgbClr>
                  </a:outerShdw>
                </a:effectLst>
              </a:rPr>
              <a:t>Klaagpsalmen</a:t>
            </a:r>
            <a:r>
              <a:rPr lang="nl-NL" sz="3200" b="1" dirty="0">
                <a:ln w="3175">
                  <a:solidFill>
                    <a:schemeClr val="tx1"/>
                  </a:solidFill>
                </a:ln>
                <a:solidFill>
                  <a:schemeClr val="bg1"/>
                </a:solidFill>
                <a:effectLst>
                  <a:outerShdw blurRad="38100" dist="38100" dir="2700000" algn="tl">
                    <a:srgbClr val="000000">
                      <a:alpha val="43137"/>
                    </a:srgbClr>
                  </a:outerShdw>
                </a:effectLst>
              </a:rPr>
              <a:t>	</a:t>
            </a:r>
            <a:endParaRPr lang="nl-NL" sz="3200" b="1" dirty="0" smtClean="0">
              <a:ln w="3175">
                <a:solidFill>
                  <a:schemeClr val="tx1"/>
                </a:solidFill>
              </a:ln>
              <a:solidFill>
                <a:schemeClr val="bg1"/>
              </a:solidFill>
              <a:effectLst>
                <a:outerShdw blurRad="38100" dist="38100" dir="2700000" algn="tl">
                  <a:srgbClr val="000000">
                    <a:alpha val="43137"/>
                  </a:srgbClr>
                </a:outerShdw>
              </a:effectLst>
            </a:endParaRPr>
          </a:p>
          <a:p>
            <a:pPr marL="514350" indent="-514350">
              <a:buAutoNum type="arabicPeriod"/>
            </a:pPr>
            <a:r>
              <a:rPr lang="nl-NL" sz="3200" b="1" dirty="0" err="1" smtClean="0">
                <a:ln w="3175">
                  <a:solidFill>
                    <a:schemeClr val="tx1"/>
                  </a:solidFill>
                </a:ln>
                <a:solidFill>
                  <a:schemeClr val="bg1"/>
                </a:solidFill>
                <a:effectLst>
                  <a:outerShdw blurRad="38100" dist="38100" dir="2700000" algn="tl">
                    <a:srgbClr val="000000">
                      <a:alpha val="43137"/>
                    </a:srgbClr>
                  </a:outerShdw>
                </a:effectLst>
              </a:rPr>
              <a:t>Dankzeggingpsalmen</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 </a:t>
            </a:r>
            <a:r>
              <a:rPr lang="nl-NL" sz="3200" b="1" dirty="0">
                <a:ln w="3175">
                  <a:solidFill>
                    <a:schemeClr val="tx1"/>
                  </a:solidFill>
                </a:ln>
                <a:solidFill>
                  <a:schemeClr val="bg1"/>
                </a:solidFill>
                <a:effectLst>
                  <a:outerShdw blurRad="38100" dist="38100" dir="2700000" algn="tl">
                    <a:srgbClr val="000000">
                      <a:alpha val="43137"/>
                    </a:srgbClr>
                  </a:outerShdw>
                </a:effectLst>
              </a:rPr>
              <a:t>	</a:t>
            </a:r>
            <a:endParaRPr lang="nl-NL" sz="3200" b="1" dirty="0" smtClean="0">
              <a:ln w="3175">
                <a:solidFill>
                  <a:schemeClr val="tx1"/>
                </a:solidFill>
              </a:ln>
              <a:solidFill>
                <a:schemeClr val="bg1"/>
              </a:solidFill>
              <a:effectLst>
                <a:outerShdw blurRad="38100" dist="38100" dir="2700000" algn="tl">
                  <a:srgbClr val="000000">
                    <a:alpha val="43137"/>
                  </a:srgbClr>
                </a:outerShdw>
              </a:effectLst>
            </a:endParaRPr>
          </a:p>
          <a:p>
            <a:pPr marL="514350" indent="-514350">
              <a:buAutoNum type="arabicPeriod"/>
            </a:pPr>
            <a:r>
              <a:rPr lang="nl-NL" sz="3200" b="1" dirty="0" smtClean="0">
                <a:ln w="3175">
                  <a:solidFill>
                    <a:schemeClr val="tx1"/>
                  </a:solidFill>
                </a:ln>
                <a:solidFill>
                  <a:schemeClr val="bg1"/>
                </a:solidFill>
                <a:effectLst>
                  <a:outerShdw blurRad="38100" dist="38100" dir="2700000" algn="tl">
                    <a:srgbClr val="000000">
                      <a:alpha val="43137"/>
                    </a:srgbClr>
                  </a:outerShdw>
                </a:effectLst>
              </a:rPr>
              <a:t>Lofpsalmen </a:t>
            </a:r>
            <a:r>
              <a:rPr lang="nl-NL" sz="3200" b="1" dirty="0">
                <a:ln w="3175">
                  <a:solidFill>
                    <a:schemeClr val="tx1"/>
                  </a:solidFill>
                </a:ln>
                <a:solidFill>
                  <a:schemeClr val="bg1"/>
                </a:solidFill>
                <a:effectLst>
                  <a:outerShdw blurRad="38100" dist="38100" dir="2700000" algn="tl">
                    <a:srgbClr val="000000">
                      <a:alpha val="43137"/>
                    </a:srgbClr>
                  </a:outerShdw>
                </a:effectLst>
              </a:rPr>
              <a:t>	</a:t>
            </a:r>
            <a:endParaRPr lang="nl-NL" sz="3200" b="1" dirty="0" smtClean="0">
              <a:ln w="3175">
                <a:solidFill>
                  <a:schemeClr val="tx1"/>
                </a:solidFill>
              </a:ln>
              <a:solidFill>
                <a:schemeClr val="bg1"/>
              </a:solidFill>
              <a:effectLst>
                <a:outerShdw blurRad="38100" dist="38100" dir="2700000" algn="tl">
                  <a:srgbClr val="000000">
                    <a:alpha val="43137"/>
                  </a:srgbClr>
                </a:outerShdw>
              </a:effectLst>
            </a:endParaRPr>
          </a:p>
          <a:p>
            <a:pPr marL="514350" indent="-514350">
              <a:buAutoNum type="arabicPeriod"/>
            </a:pPr>
            <a:r>
              <a:rPr lang="nl-NL" sz="3200" b="1" dirty="0" smtClean="0">
                <a:ln w="3175">
                  <a:solidFill>
                    <a:schemeClr val="tx1"/>
                  </a:solidFill>
                </a:ln>
                <a:solidFill>
                  <a:schemeClr val="bg1"/>
                </a:solidFill>
                <a:effectLst>
                  <a:outerShdw blurRad="38100" dist="38100" dir="2700000" algn="tl">
                    <a:srgbClr val="000000">
                      <a:alpha val="43137"/>
                    </a:srgbClr>
                  </a:outerShdw>
                </a:effectLst>
              </a:rPr>
              <a:t>Koningspsalmen </a:t>
            </a:r>
            <a:r>
              <a:rPr lang="nl-NL" sz="3200" b="1" dirty="0">
                <a:ln w="3175">
                  <a:solidFill>
                    <a:schemeClr val="tx1"/>
                  </a:solidFill>
                </a:ln>
                <a:solidFill>
                  <a:schemeClr val="bg1"/>
                </a:solidFill>
                <a:effectLst>
                  <a:outerShdw blurRad="38100" dist="38100" dir="2700000" algn="tl">
                    <a:srgbClr val="000000">
                      <a:alpha val="43137"/>
                    </a:srgbClr>
                  </a:outerShdw>
                </a:effectLst>
              </a:rPr>
              <a:t>	</a:t>
            </a:r>
            <a:endParaRPr lang="nl-NL" sz="3200" b="1" dirty="0" smtClean="0">
              <a:ln w="3175">
                <a:solidFill>
                  <a:schemeClr val="tx1"/>
                </a:solidFill>
              </a:ln>
              <a:solidFill>
                <a:schemeClr val="bg1"/>
              </a:solidFill>
              <a:effectLst>
                <a:outerShdw blurRad="38100" dist="38100" dir="2700000" algn="tl">
                  <a:srgbClr val="000000">
                    <a:alpha val="43137"/>
                  </a:srgbClr>
                </a:outerShdw>
              </a:effectLst>
            </a:endParaRPr>
          </a:p>
          <a:p>
            <a:r>
              <a:rPr lang="nl-NL" sz="3200" b="1" dirty="0" smtClean="0">
                <a:ln w="3175">
                  <a:solidFill>
                    <a:schemeClr val="tx1"/>
                  </a:solidFill>
                </a:ln>
                <a:solidFill>
                  <a:schemeClr val="bg1"/>
                </a:solidFill>
                <a:effectLst>
                  <a:outerShdw blurRad="38100" dist="38100" dir="2700000" algn="tl">
                    <a:srgbClr val="000000">
                      <a:alpha val="43137"/>
                    </a:srgbClr>
                  </a:outerShdw>
                </a:effectLst>
              </a:rPr>
              <a:t>5</a:t>
            </a:r>
            <a:r>
              <a:rPr lang="nl-NL" sz="3200" b="1" dirty="0">
                <a:ln w="3175">
                  <a:solidFill>
                    <a:schemeClr val="tx1"/>
                  </a:solidFill>
                </a:ln>
                <a:solidFill>
                  <a:schemeClr val="bg1"/>
                </a:solidFill>
                <a:effectLst>
                  <a:outerShdw blurRad="38100" dist="38100" dir="2700000" algn="tl">
                    <a:srgbClr val="000000">
                      <a:alpha val="43137"/>
                    </a:srgbClr>
                  </a:outerShdw>
                </a:effectLst>
              </a:rPr>
              <a:t>.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 Wijsheidspsalmen </a:t>
            </a:r>
          </a:p>
          <a:p>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2814300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el 1"/>
          <p:cNvSpPr txBox="1">
            <a:spLocks/>
          </p:cNvSpPr>
          <p:nvPr/>
        </p:nvSpPr>
        <p:spPr bwMode="auto">
          <a:xfrm>
            <a:off x="318600" y="0"/>
            <a:ext cx="8179199" cy="113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380985" rtl="0" eaLnBrk="0" fontAlgn="base" hangingPunct="0">
              <a:spcBef>
                <a:spcPct val="0"/>
              </a:spcBef>
              <a:spcAft>
                <a:spcPct val="0"/>
              </a:spcAft>
              <a:defRPr sz="3667" kern="1200">
                <a:solidFill>
                  <a:schemeClr val="tx1"/>
                </a:solidFill>
                <a:latin typeface="+mj-lt"/>
                <a:ea typeface="MS PGothic" panose="020B0600070205080204" pitchFamily="34" charset="-128"/>
                <a:cs typeface="ＭＳ Ｐゴシック" charset="0"/>
              </a:defRPr>
            </a:lvl1pPr>
            <a:lvl2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2pPr>
            <a:lvl3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3pPr>
            <a:lvl4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4pPr>
            <a:lvl5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5pPr>
            <a:lvl6pPr marL="380985"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6pPr>
            <a:lvl7pPr marL="761970"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7pPr>
            <a:lvl8pPr marL="1142954"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8pPr>
            <a:lvl9pPr marL="1523939"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9pPr>
          </a:lstStyle>
          <a:p>
            <a:pPr algn="l"/>
            <a:r>
              <a:rPr lang="nl-NL" sz="4000" b="1" dirty="0" smtClean="0">
                <a:ln w="3175">
                  <a:solidFill>
                    <a:prstClr val="black"/>
                  </a:solidFill>
                </a:ln>
                <a:solidFill>
                  <a:prstClr val="white"/>
                </a:solidFill>
                <a:effectLst>
                  <a:outerShdw blurRad="38100" dist="38100" dir="2700000" algn="tl">
                    <a:srgbClr val="000000">
                      <a:alpha val="43137"/>
                    </a:srgbClr>
                  </a:outerShdw>
                </a:effectLst>
              </a:rPr>
              <a:t>Psalmen: verschillende genres</a:t>
            </a:r>
            <a:endParaRPr lang="nl-NL" sz="4000" b="1" dirty="0">
              <a:ln w="3175">
                <a:solidFill>
                  <a:prstClr val="black"/>
                </a:solidFill>
              </a:ln>
              <a:solidFill>
                <a:prstClr val="white"/>
              </a:solidFill>
              <a:effectLst>
                <a:outerShdw blurRad="38100" dist="38100" dir="2700000" algn="tl">
                  <a:srgbClr val="000000">
                    <a:alpha val="43137"/>
                  </a:srgbClr>
                </a:outerShdw>
              </a:effectLst>
            </a:endParaRPr>
          </a:p>
        </p:txBody>
      </p:sp>
      <p:sp>
        <p:nvSpPr>
          <p:cNvPr id="3" name="Tekstvak 2"/>
          <p:cNvSpPr txBox="1"/>
          <p:nvPr/>
        </p:nvSpPr>
        <p:spPr>
          <a:xfrm>
            <a:off x="225000" y="1136198"/>
            <a:ext cx="8033400" cy="3539430"/>
          </a:xfrm>
          <a:prstGeom prst="rect">
            <a:avLst/>
          </a:prstGeom>
          <a:noFill/>
        </p:spPr>
        <p:txBody>
          <a:bodyPr wrap="square" rtlCol="0">
            <a:spAutoFit/>
          </a:bodyPr>
          <a:lstStyle/>
          <a:p>
            <a:pPr marL="514350" indent="-514350">
              <a:buAutoNum type="arabicPeriod"/>
            </a:pPr>
            <a:r>
              <a:rPr lang="nl-NL" sz="3200" b="1" dirty="0" smtClean="0">
                <a:ln w="3175">
                  <a:solidFill>
                    <a:schemeClr val="tx1"/>
                  </a:solidFill>
                </a:ln>
                <a:solidFill>
                  <a:schemeClr val="bg1"/>
                </a:solidFill>
                <a:effectLst>
                  <a:outerShdw blurRad="38100" dist="38100" dir="2700000" algn="tl">
                    <a:srgbClr val="000000">
                      <a:alpha val="43137"/>
                    </a:srgbClr>
                  </a:outerShdw>
                </a:effectLst>
              </a:rPr>
              <a:t>Klaagpsalmen</a:t>
            </a:r>
            <a:r>
              <a:rPr lang="nl-NL" sz="3200" b="1" dirty="0">
                <a:ln w="3175">
                  <a:solidFill>
                    <a:schemeClr val="tx1"/>
                  </a:solidFill>
                </a:ln>
                <a:solidFill>
                  <a:schemeClr val="bg1"/>
                </a:solidFill>
                <a:effectLst>
                  <a:outerShdw blurRad="38100" dist="38100" dir="2700000" algn="tl">
                    <a:srgbClr val="000000">
                      <a:alpha val="43137"/>
                    </a:srgbClr>
                  </a:outerShdw>
                </a:effectLst>
              </a:rPr>
              <a:t>	</a:t>
            </a:r>
            <a:endParaRPr lang="nl-NL" sz="3200" b="1" dirty="0" smtClean="0">
              <a:ln w="3175">
                <a:solidFill>
                  <a:schemeClr val="tx1"/>
                </a:solidFill>
              </a:ln>
              <a:solidFill>
                <a:schemeClr val="bg1"/>
              </a:solidFill>
              <a:effectLst>
                <a:outerShdw blurRad="38100" dist="38100" dir="2700000" algn="tl">
                  <a:srgbClr val="000000">
                    <a:alpha val="43137"/>
                  </a:srgbClr>
                </a:outerShdw>
              </a:effectLst>
            </a:endParaRPr>
          </a:p>
          <a:p>
            <a:pPr marL="514350" indent="-514350">
              <a:buAutoNum type="arabicPeriod"/>
            </a:pPr>
            <a:r>
              <a:rPr lang="nl-NL" sz="3200" b="1" dirty="0" err="1" smtClean="0">
                <a:ln w="3175">
                  <a:solidFill>
                    <a:schemeClr val="tx1"/>
                  </a:solidFill>
                </a:ln>
                <a:solidFill>
                  <a:schemeClr val="bg1"/>
                </a:solidFill>
                <a:effectLst>
                  <a:outerShdw blurRad="38100" dist="38100" dir="2700000" algn="tl">
                    <a:srgbClr val="000000">
                      <a:alpha val="43137"/>
                    </a:srgbClr>
                  </a:outerShdw>
                </a:effectLst>
              </a:rPr>
              <a:t>Dankzeggingpsalmen</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 </a:t>
            </a:r>
            <a:r>
              <a:rPr lang="nl-NL" sz="3200" b="1" dirty="0">
                <a:ln w="3175">
                  <a:solidFill>
                    <a:schemeClr val="tx1"/>
                  </a:solidFill>
                </a:ln>
                <a:solidFill>
                  <a:schemeClr val="bg1"/>
                </a:solidFill>
                <a:effectLst>
                  <a:outerShdw blurRad="38100" dist="38100" dir="2700000" algn="tl">
                    <a:srgbClr val="000000">
                      <a:alpha val="43137"/>
                    </a:srgbClr>
                  </a:outerShdw>
                </a:effectLst>
              </a:rPr>
              <a:t>	</a:t>
            </a:r>
            <a:endParaRPr lang="nl-NL" sz="3200" b="1" dirty="0" smtClean="0">
              <a:ln w="3175">
                <a:solidFill>
                  <a:schemeClr val="tx1"/>
                </a:solidFill>
              </a:ln>
              <a:solidFill>
                <a:schemeClr val="bg1"/>
              </a:solidFill>
              <a:effectLst>
                <a:outerShdw blurRad="38100" dist="38100" dir="2700000" algn="tl">
                  <a:srgbClr val="000000">
                    <a:alpha val="43137"/>
                  </a:srgbClr>
                </a:outerShdw>
              </a:effectLst>
            </a:endParaRPr>
          </a:p>
          <a:p>
            <a:pPr marL="514350" indent="-514350">
              <a:buAutoNum type="arabicPeriod"/>
            </a:pPr>
            <a:r>
              <a:rPr lang="nl-NL" sz="3200" b="1" dirty="0" smtClean="0">
                <a:ln w="3175">
                  <a:solidFill>
                    <a:schemeClr val="tx1"/>
                  </a:solidFill>
                </a:ln>
                <a:solidFill>
                  <a:schemeClr val="bg1"/>
                </a:solidFill>
                <a:effectLst>
                  <a:outerShdw blurRad="38100" dist="38100" dir="2700000" algn="tl">
                    <a:srgbClr val="000000">
                      <a:alpha val="43137"/>
                    </a:srgbClr>
                  </a:outerShdw>
                </a:effectLst>
              </a:rPr>
              <a:t>Lofpsalmen </a:t>
            </a:r>
            <a:r>
              <a:rPr lang="nl-NL" sz="3200" b="1" dirty="0">
                <a:ln w="3175">
                  <a:solidFill>
                    <a:schemeClr val="tx1"/>
                  </a:solidFill>
                </a:ln>
                <a:solidFill>
                  <a:schemeClr val="bg1"/>
                </a:solidFill>
                <a:effectLst>
                  <a:outerShdw blurRad="38100" dist="38100" dir="2700000" algn="tl">
                    <a:srgbClr val="000000">
                      <a:alpha val="43137"/>
                    </a:srgbClr>
                  </a:outerShdw>
                </a:effectLst>
              </a:rPr>
              <a:t>	</a:t>
            </a:r>
            <a:endParaRPr lang="nl-NL" sz="3200" b="1" dirty="0" smtClean="0">
              <a:ln w="3175">
                <a:solidFill>
                  <a:schemeClr val="tx1"/>
                </a:solidFill>
              </a:ln>
              <a:solidFill>
                <a:schemeClr val="bg1"/>
              </a:solidFill>
              <a:effectLst>
                <a:outerShdw blurRad="38100" dist="38100" dir="2700000" algn="tl">
                  <a:srgbClr val="000000">
                    <a:alpha val="43137"/>
                  </a:srgbClr>
                </a:outerShdw>
              </a:effectLst>
            </a:endParaRPr>
          </a:p>
          <a:p>
            <a:pPr marL="514350" indent="-514350">
              <a:buAutoNum type="arabicPeriod"/>
            </a:pPr>
            <a:r>
              <a:rPr lang="nl-NL" sz="3200" b="1" dirty="0" smtClean="0">
                <a:ln w="3175">
                  <a:solidFill>
                    <a:schemeClr val="tx1"/>
                  </a:solidFill>
                </a:ln>
                <a:solidFill>
                  <a:schemeClr val="bg1"/>
                </a:solidFill>
                <a:effectLst>
                  <a:outerShdw blurRad="38100" dist="38100" dir="2700000" algn="tl">
                    <a:srgbClr val="000000">
                      <a:alpha val="43137"/>
                    </a:srgbClr>
                  </a:outerShdw>
                </a:effectLst>
              </a:rPr>
              <a:t>Koningspsalmen </a:t>
            </a:r>
            <a:r>
              <a:rPr lang="nl-NL" sz="3200" b="1" dirty="0">
                <a:ln w="3175">
                  <a:solidFill>
                    <a:schemeClr val="tx1"/>
                  </a:solidFill>
                </a:ln>
                <a:solidFill>
                  <a:schemeClr val="bg1"/>
                </a:solidFill>
                <a:effectLst>
                  <a:outerShdw blurRad="38100" dist="38100" dir="2700000" algn="tl">
                    <a:srgbClr val="000000">
                      <a:alpha val="43137"/>
                    </a:srgbClr>
                  </a:outerShdw>
                </a:effectLst>
              </a:rPr>
              <a:t>	</a:t>
            </a:r>
            <a:endParaRPr lang="nl-NL" sz="3200" b="1" dirty="0" smtClean="0">
              <a:ln w="3175">
                <a:solidFill>
                  <a:schemeClr val="tx1"/>
                </a:solidFill>
              </a:ln>
              <a:solidFill>
                <a:schemeClr val="bg1"/>
              </a:solidFill>
              <a:effectLst>
                <a:outerShdw blurRad="38100" dist="38100" dir="2700000" algn="tl">
                  <a:srgbClr val="000000">
                    <a:alpha val="43137"/>
                  </a:srgbClr>
                </a:outerShdw>
              </a:effectLst>
            </a:endParaRPr>
          </a:p>
          <a:p>
            <a:r>
              <a:rPr lang="nl-NL" sz="3200" b="1" dirty="0" smtClean="0">
                <a:ln w="3175">
                  <a:solidFill>
                    <a:schemeClr val="tx1"/>
                  </a:solidFill>
                </a:ln>
                <a:solidFill>
                  <a:schemeClr val="bg1"/>
                </a:solidFill>
                <a:effectLst>
                  <a:outerShdw blurRad="38100" dist="38100" dir="2700000" algn="tl">
                    <a:srgbClr val="000000">
                      <a:alpha val="43137"/>
                    </a:srgbClr>
                  </a:outerShdw>
                </a:effectLst>
              </a:rPr>
              <a:t>5</a:t>
            </a:r>
            <a:r>
              <a:rPr lang="nl-NL" sz="3200" b="1" dirty="0">
                <a:ln w="3175">
                  <a:solidFill>
                    <a:schemeClr val="tx1"/>
                  </a:solidFill>
                </a:ln>
                <a:solidFill>
                  <a:schemeClr val="bg1"/>
                </a:solidFill>
                <a:effectLst>
                  <a:outerShdw blurRad="38100" dist="38100" dir="2700000" algn="tl">
                    <a:srgbClr val="000000">
                      <a:alpha val="43137"/>
                    </a:srgbClr>
                  </a:outerShdw>
                </a:effectLst>
              </a:rPr>
              <a:t>.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 Wijsheidspsalmen </a:t>
            </a:r>
          </a:p>
          <a:p>
            <a:r>
              <a:rPr lang="nl-NL" sz="3200" b="1" dirty="0" smtClean="0">
                <a:ln w="3175">
                  <a:solidFill>
                    <a:schemeClr val="tx1"/>
                  </a:solidFill>
                </a:ln>
                <a:solidFill>
                  <a:schemeClr val="bg1"/>
                </a:solidFill>
                <a:effectLst>
                  <a:outerShdw blurRad="38100" dist="38100" dir="2700000" algn="tl">
                    <a:srgbClr val="000000">
                      <a:alpha val="43137"/>
                    </a:srgbClr>
                  </a:outerShdw>
                </a:effectLst>
              </a:rPr>
              <a:t>6</a:t>
            </a:r>
            <a:r>
              <a:rPr lang="nl-NL" sz="3200" b="1" dirty="0">
                <a:ln w="3175">
                  <a:solidFill>
                    <a:schemeClr val="tx1"/>
                  </a:solidFill>
                </a:ln>
                <a:solidFill>
                  <a:schemeClr val="bg1"/>
                </a:solidFill>
                <a:effectLst>
                  <a:outerShdw blurRad="38100" dist="38100" dir="2700000" algn="tl">
                    <a:srgbClr val="000000">
                      <a:alpha val="43137"/>
                    </a:srgbClr>
                  </a:outerShdw>
                </a:effectLst>
              </a:rPr>
              <a:t>.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 Psalmen </a:t>
            </a:r>
            <a:r>
              <a:rPr lang="nl-NL" sz="3200" b="1" dirty="0">
                <a:ln w="3175">
                  <a:solidFill>
                    <a:schemeClr val="tx1"/>
                  </a:solidFill>
                </a:ln>
                <a:solidFill>
                  <a:schemeClr val="bg1"/>
                </a:solidFill>
                <a:effectLst>
                  <a:outerShdw blurRad="38100" dist="38100" dir="2700000" algn="tl">
                    <a:srgbClr val="000000">
                      <a:alpha val="43137"/>
                    </a:srgbClr>
                  </a:outerShdw>
                </a:effectLst>
              </a:rPr>
              <a:t>van vertrouwen</a:t>
            </a:r>
          </a:p>
          <a:p>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2586171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el 1"/>
          <p:cNvSpPr txBox="1">
            <a:spLocks/>
          </p:cNvSpPr>
          <p:nvPr/>
        </p:nvSpPr>
        <p:spPr bwMode="auto">
          <a:xfrm>
            <a:off x="318600" y="0"/>
            <a:ext cx="8179199" cy="113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380985" rtl="0" eaLnBrk="0" fontAlgn="base" hangingPunct="0">
              <a:spcBef>
                <a:spcPct val="0"/>
              </a:spcBef>
              <a:spcAft>
                <a:spcPct val="0"/>
              </a:spcAft>
              <a:defRPr sz="3667" kern="1200">
                <a:solidFill>
                  <a:schemeClr val="tx1"/>
                </a:solidFill>
                <a:latin typeface="+mj-lt"/>
                <a:ea typeface="MS PGothic" panose="020B0600070205080204" pitchFamily="34" charset="-128"/>
                <a:cs typeface="ＭＳ Ｐゴシック" charset="0"/>
              </a:defRPr>
            </a:lvl1pPr>
            <a:lvl2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2pPr>
            <a:lvl3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3pPr>
            <a:lvl4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4pPr>
            <a:lvl5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5pPr>
            <a:lvl6pPr marL="380985"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6pPr>
            <a:lvl7pPr marL="761970"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7pPr>
            <a:lvl8pPr marL="1142954"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8pPr>
            <a:lvl9pPr marL="1523939"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9pPr>
          </a:lstStyle>
          <a:p>
            <a:pPr algn="l"/>
            <a:r>
              <a:rPr lang="nl-NL" sz="4000" b="1" dirty="0" smtClean="0">
                <a:ln w="3175">
                  <a:solidFill>
                    <a:prstClr val="black"/>
                  </a:solidFill>
                </a:ln>
                <a:solidFill>
                  <a:prstClr val="white"/>
                </a:solidFill>
                <a:effectLst>
                  <a:outerShdw blurRad="38100" dist="38100" dir="2700000" algn="tl">
                    <a:srgbClr val="000000">
                      <a:alpha val="43137"/>
                    </a:srgbClr>
                  </a:outerShdw>
                </a:effectLst>
              </a:rPr>
              <a:t>Psalmen: verschillende genres</a:t>
            </a:r>
            <a:endParaRPr lang="nl-NL" sz="4000" b="1" dirty="0">
              <a:ln w="3175">
                <a:solidFill>
                  <a:prstClr val="black"/>
                </a:solidFill>
              </a:ln>
              <a:solidFill>
                <a:prstClr val="white"/>
              </a:solidFill>
              <a:effectLst>
                <a:outerShdw blurRad="38100" dist="38100" dir="2700000" algn="tl">
                  <a:srgbClr val="000000">
                    <a:alpha val="43137"/>
                  </a:srgbClr>
                </a:outerShdw>
              </a:effectLst>
            </a:endParaRPr>
          </a:p>
        </p:txBody>
      </p:sp>
      <p:sp>
        <p:nvSpPr>
          <p:cNvPr id="3" name="Tekstvak 2"/>
          <p:cNvSpPr txBox="1"/>
          <p:nvPr/>
        </p:nvSpPr>
        <p:spPr>
          <a:xfrm>
            <a:off x="225000" y="1136198"/>
            <a:ext cx="8033400" cy="3539430"/>
          </a:xfrm>
          <a:prstGeom prst="rect">
            <a:avLst/>
          </a:prstGeom>
          <a:noFill/>
        </p:spPr>
        <p:txBody>
          <a:bodyPr wrap="square" rtlCol="0">
            <a:spAutoFit/>
          </a:bodyPr>
          <a:lstStyle/>
          <a:p>
            <a:pPr marL="514350" indent="-514350">
              <a:buAutoNum type="arabicPeriod"/>
            </a:pPr>
            <a:r>
              <a:rPr lang="nl-NL" sz="3200" b="1" dirty="0" smtClean="0">
                <a:ln w="3175">
                  <a:solidFill>
                    <a:schemeClr val="tx1"/>
                  </a:solidFill>
                </a:ln>
                <a:solidFill>
                  <a:schemeClr val="bg1"/>
                </a:solidFill>
                <a:effectLst>
                  <a:outerShdw blurRad="38100" dist="38100" dir="2700000" algn="tl">
                    <a:srgbClr val="000000">
                      <a:alpha val="43137"/>
                    </a:srgbClr>
                  </a:outerShdw>
                </a:effectLst>
              </a:rPr>
              <a:t>Klaagpsalmen</a:t>
            </a:r>
            <a:r>
              <a:rPr lang="nl-NL" sz="3200" b="1" dirty="0">
                <a:ln w="3175">
                  <a:solidFill>
                    <a:schemeClr val="tx1"/>
                  </a:solidFill>
                </a:ln>
                <a:solidFill>
                  <a:schemeClr val="bg1"/>
                </a:solidFill>
                <a:effectLst>
                  <a:outerShdw blurRad="38100" dist="38100" dir="2700000" algn="tl">
                    <a:srgbClr val="000000">
                      <a:alpha val="43137"/>
                    </a:srgbClr>
                  </a:outerShdw>
                </a:effectLst>
              </a:rPr>
              <a:t>	</a:t>
            </a:r>
            <a:endParaRPr lang="nl-NL" sz="3200" b="1" dirty="0" smtClean="0">
              <a:ln w="3175">
                <a:solidFill>
                  <a:schemeClr val="tx1"/>
                </a:solidFill>
              </a:ln>
              <a:solidFill>
                <a:schemeClr val="bg1"/>
              </a:solidFill>
              <a:effectLst>
                <a:outerShdw blurRad="38100" dist="38100" dir="2700000" algn="tl">
                  <a:srgbClr val="000000">
                    <a:alpha val="43137"/>
                  </a:srgbClr>
                </a:outerShdw>
              </a:effectLst>
            </a:endParaRPr>
          </a:p>
          <a:p>
            <a:pPr marL="514350" indent="-514350">
              <a:buAutoNum type="arabicPeriod"/>
            </a:pPr>
            <a:r>
              <a:rPr lang="nl-NL" sz="3200" b="1" dirty="0" err="1" smtClean="0">
                <a:ln w="3175">
                  <a:solidFill>
                    <a:schemeClr val="tx1"/>
                  </a:solidFill>
                </a:ln>
                <a:solidFill>
                  <a:schemeClr val="bg1"/>
                </a:solidFill>
                <a:effectLst>
                  <a:outerShdw blurRad="38100" dist="38100" dir="2700000" algn="tl">
                    <a:srgbClr val="000000">
                      <a:alpha val="43137"/>
                    </a:srgbClr>
                  </a:outerShdw>
                </a:effectLst>
              </a:rPr>
              <a:t>Dankzeggingpsalmen</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 </a:t>
            </a:r>
            <a:r>
              <a:rPr lang="nl-NL" sz="3200" b="1" dirty="0">
                <a:ln w="3175">
                  <a:solidFill>
                    <a:schemeClr val="tx1"/>
                  </a:solidFill>
                </a:ln>
                <a:solidFill>
                  <a:schemeClr val="bg1"/>
                </a:solidFill>
                <a:effectLst>
                  <a:outerShdw blurRad="38100" dist="38100" dir="2700000" algn="tl">
                    <a:srgbClr val="000000">
                      <a:alpha val="43137"/>
                    </a:srgbClr>
                  </a:outerShdw>
                </a:effectLst>
              </a:rPr>
              <a:t>	</a:t>
            </a:r>
            <a:endParaRPr lang="nl-NL" sz="3200" b="1" dirty="0" smtClean="0">
              <a:ln w="3175">
                <a:solidFill>
                  <a:schemeClr val="tx1"/>
                </a:solidFill>
              </a:ln>
              <a:solidFill>
                <a:schemeClr val="bg1"/>
              </a:solidFill>
              <a:effectLst>
                <a:outerShdw blurRad="38100" dist="38100" dir="2700000" algn="tl">
                  <a:srgbClr val="000000">
                    <a:alpha val="43137"/>
                  </a:srgbClr>
                </a:outerShdw>
              </a:effectLst>
            </a:endParaRPr>
          </a:p>
          <a:p>
            <a:pPr marL="514350" indent="-514350">
              <a:buAutoNum type="arabicPeriod"/>
            </a:pPr>
            <a:r>
              <a:rPr lang="nl-NL" sz="3200" b="1" dirty="0" smtClean="0">
                <a:ln w="3175">
                  <a:solidFill>
                    <a:schemeClr val="tx1"/>
                  </a:solidFill>
                </a:ln>
                <a:solidFill>
                  <a:schemeClr val="bg1"/>
                </a:solidFill>
                <a:effectLst>
                  <a:outerShdw blurRad="38100" dist="38100" dir="2700000" algn="tl">
                    <a:srgbClr val="000000">
                      <a:alpha val="43137"/>
                    </a:srgbClr>
                  </a:outerShdw>
                </a:effectLst>
              </a:rPr>
              <a:t>Lofpsalmen </a:t>
            </a:r>
            <a:r>
              <a:rPr lang="nl-NL" sz="3200" b="1" dirty="0">
                <a:ln w="3175">
                  <a:solidFill>
                    <a:schemeClr val="tx1"/>
                  </a:solidFill>
                </a:ln>
                <a:solidFill>
                  <a:schemeClr val="bg1"/>
                </a:solidFill>
                <a:effectLst>
                  <a:outerShdw blurRad="38100" dist="38100" dir="2700000" algn="tl">
                    <a:srgbClr val="000000">
                      <a:alpha val="43137"/>
                    </a:srgbClr>
                  </a:outerShdw>
                </a:effectLst>
              </a:rPr>
              <a:t>	</a:t>
            </a:r>
            <a:endParaRPr lang="nl-NL" sz="3200" b="1" dirty="0" smtClean="0">
              <a:ln w="3175">
                <a:solidFill>
                  <a:schemeClr val="tx1"/>
                </a:solidFill>
              </a:ln>
              <a:solidFill>
                <a:schemeClr val="bg1"/>
              </a:solidFill>
              <a:effectLst>
                <a:outerShdw blurRad="38100" dist="38100" dir="2700000" algn="tl">
                  <a:srgbClr val="000000">
                    <a:alpha val="43137"/>
                  </a:srgbClr>
                </a:outerShdw>
              </a:effectLst>
            </a:endParaRPr>
          </a:p>
          <a:p>
            <a:pPr marL="514350" indent="-514350">
              <a:buAutoNum type="arabicPeriod"/>
            </a:pPr>
            <a:r>
              <a:rPr lang="nl-NL" sz="3200" b="1" dirty="0" smtClean="0">
                <a:ln w="3175">
                  <a:solidFill>
                    <a:schemeClr val="tx1"/>
                  </a:solidFill>
                </a:ln>
                <a:solidFill>
                  <a:schemeClr val="bg1"/>
                </a:solidFill>
                <a:effectLst>
                  <a:outerShdw blurRad="38100" dist="38100" dir="2700000" algn="tl">
                    <a:srgbClr val="000000">
                      <a:alpha val="43137"/>
                    </a:srgbClr>
                  </a:outerShdw>
                </a:effectLst>
              </a:rPr>
              <a:t>Koningspsalmen </a:t>
            </a:r>
            <a:r>
              <a:rPr lang="nl-NL" sz="3200" b="1" dirty="0">
                <a:ln w="3175">
                  <a:solidFill>
                    <a:schemeClr val="tx1"/>
                  </a:solidFill>
                </a:ln>
                <a:solidFill>
                  <a:schemeClr val="bg1"/>
                </a:solidFill>
                <a:effectLst>
                  <a:outerShdw blurRad="38100" dist="38100" dir="2700000" algn="tl">
                    <a:srgbClr val="000000">
                      <a:alpha val="43137"/>
                    </a:srgbClr>
                  </a:outerShdw>
                </a:effectLst>
              </a:rPr>
              <a:t>	</a:t>
            </a:r>
            <a:endParaRPr lang="nl-NL" sz="3200" b="1" dirty="0" smtClean="0">
              <a:ln w="3175">
                <a:solidFill>
                  <a:schemeClr val="tx1"/>
                </a:solidFill>
              </a:ln>
              <a:solidFill>
                <a:schemeClr val="bg1"/>
              </a:solidFill>
              <a:effectLst>
                <a:outerShdw blurRad="38100" dist="38100" dir="2700000" algn="tl">
                  <a:srgbClr val="000000">
                    <a:alpha val="43137"/>
                  </a:srgbClr>
                </a:outerShdw>
              </a:effectLst>
            </a:endParaRPr>
          </a:p>
          <a:p>
            <a:r>
              <a:rPr lang="nl-NL" sz="3200" b="1" dirty="0" smtClean="0">
                <a:ln w="3175">
                  <a:solidFill>
                    <a:schemeClr val="tx1"/>
                  </a:solidFill>
                </a:ln>
                <a:solidFill>
                  <a:schemeClr val="bg1"/>
                </a:solidFill>
                <a:effectLst>
                  <a:outerShdw blurRad="38100" dist="38100" dir="2700000" algn="tl">
                    <a:srgbClr val="000000">
                      <a:alpha val="43137"/>
                    </a:srgbClr>
                  </a:outerShdw>
                </a:effectLst>
              </a:rPr>
              <a:t>5</a:t>
            </a:r>
            <a:r>
              <a:rPr lang="nl-NL" sz="3200" b="1" dirty="0">
                <a:ln w="3175">
                  <a:solidFill>
                    <a:schemeClr val="tx1"/>
                  </a:solidFill>
                </a:ln>
                <a:solidFill>
                  <a:schemeClr val="bg1"/>
                </a:solidFill>
                <a:effectLst>
                  <a:outerShdw blurRad="38100" dist="38100" dir="2700000" algn="tl">
                    <a:srgbClr val="000000">
                      <a:alpha val="43137"/>
                    </a:srgbClr>
                  </a:outerShdw>
                </a:effectLst>
              </a:rPr>
              <a:t>.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 Wijsheidspsalmen </a:t>
            </a:r>
          </a:p>
          <a:p>
            <a:r>
              <a:rPr lang="nl-NL" sz="3200" b="1" dirty="0" smtClean="0">
                <a:ln w="3175">
                  <a:solidFill>
                    <a:schemeClr val="tx1"/>
                  </a:solidFill>
                </a:ln>
                <a:solidFill>
                  <a:schemeClr val="bg1"/>
                </a:solidFill>
                <a:effectLst>
                  <a:outerShdw blurRad="38100" dist="38100" dir="2700000" algn="tl">
                    <a:srgbClr val="000000">
                      <a:alpha val="43137"/>
                    </a:srgbClr>
                  </a:outerShdw>
                </a:effectLst>
              </a:rPr>
              <a:t>6</a:t>
            </a:r>
            <a:r>
              <a:rPr lang="nl-NL" sz="3200" b="1" dirty="0">
                <a:ln w="3175">
                  <a:solidFill>
                    <a:schemeClr val="tx1"/>
                  </a:solidFill>
                </a:ln>
                <a:solidFill>
                  <a:schemeClr val="bg1"/>
                </a:solidFill>
                <a:effectLst>
                  <a:outerShdw blurRad="38100" dist="38100" dir="2700000" algn="tl">
                    <a:srgbClr val="000000">
                      <a:alpha val="43137"/>
                    </a:srgbClr>
                  </a:outerShdw>
                </a:effectLst>
              </a:rPr>
              <a:t>.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 Psalmen </a:t>
            </a:r>
            <a:r>
              <a:rPr lang="nl-NL" sz="3200" b="1" dirty="0">
                <a:ln w="3175">
                  <a:solidFill>
                    <a:schemeClr val="tx1"/>
                  </a:solidFill>
                </a:ln>
                <a:solidFill>
                  <a:schemeClr val="bg1"/>
                </a:solidFill>
                <a:effectLst>
                  <a:outerShdw blurRad="38100" dist="38100" dir="2700000" algn="tl">
                    <a:srgbClr val="000000">
                      <a:alpha val="43137"/>
                    </a:srgbClr>
                  </a:outerShdw>
                </a:effectLst>
              </a:rPr>
              <a:t>van vertrouwen</a:t>
            </a:r>
          </a:p>
          <a:p>
            <a:r>
              <a:rPr lang="nl-NL" sz="3200" b="1" dirty="0" smtClean="0">
                <a:ln w="3175">
                  <a:solidFill>
                    <a:schemeClr val="tx1"/>
                  </a:solidFill>
                </a:ln>
                <a:solidFill>
                  <a:schemeClr val="bg1"/>
                </a:solidFill>
                <a:effectLst>
                  <a:outerShdw blurRad="38100" dist="38100" dir="2700000" algn="tl">
                    <a:srgbClr val="000000">
                      <a:alpha val="43137"/>
                    </a:srgbClr>
                  </a:outerShdw>
                </a:effectLst>
              </a:rPr>
              <a:t>7</a:t>
            </a:r>
            <a:r>
              <a:rPr lang="nl-NL" sz="3200" b="1" dirty="0">
                <a:ln w="3175">
                  <a:solidFill>
                    <a:schemeClr val="tx1"/>
                  </a:solidFill>
                </a:ln>
                <a:solidFill>
                  <a:schemeClr val="bg1"/>
                </a:solidFill>
                <a:effectLst>
                  <a:outerShdw blurRad="38100" dist="38100" dir="2700000" algn="tl">
                    <a:srgbClr val="000000">
                      <a:alpha val="43137"/>
                    </a:srgbClr>
                  </a:outerShdw>
                </a:effectLst>
              </a:rPr>
              <a:t>.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 Herinneringspsalmen</a:t>
            </a:r>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8836333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el 1"/>
          <p:cNvSpPr txBox="1">
            <a:spLocks/>
          </p:cNvSpPr>
          <p:nvPr/>
        </p:nvSpPr>
        <p:spPr bwMode="auto">
          <a:xfrm>
            <a:off x="318600" y="0"/>
            <a:ext cx="8179199" cy="113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380985" rtl="0" eaLnBrk="0" fontAlgn="base" hangingPunct="0">
              <a:spcBef>
                <a:spcPct val="0"/>
              </a:spcBef>
              <a:spcAft>
                <a:spcPct val="0"/>
              </a:spcAft>
              <a:defRPr sz="3667" kern="1200">
                <a:solidFill>
                  <a:schemeClr val="tx1"/>
                </a:solidFill>
                <a:latin typeface="+mj-lt"/>
                <a:ea typeface="MS PGothic" panose="020B0600070205080204" pitchFamily="34" charset="-128"/>
                <a:cs typeface="ＭＳ Ｐゴシック" charset="0"/>
              </a:defRPr>
            </a:lvl1pPr>
            <a:lvl2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2pPr>
            <a:lvl3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3pPr>
            <a:lvl4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4pPr>
            <a:lvl5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5pPr>
            <a:lvl6pPr marL="380985"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6pPr>
            <a:lvl7pPr marL="761970"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7pPr>
            <a:lvl8pPr marL="1142954"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8pPr>
            <a:lvl9pPr marL="1523939"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9pPr>
          </a:lstStyle>
          <a:p>
            <a:pPr algn="l"/>
            <a:r>
              <a:rPr lang="nl-NL" sz="4000" b="1" dirty="0" smtClean="0">
                <a:ln w="3175">
                  <a:solidFill>
                    <a:prstClr val="black"/>
                  </a:solidFill>
                </a:ln>
                <a:solidFill>
                  <a:prstClr val="white"/>
                </a:solidFill>
                <a:effectLst>
                  <a:outerShdw blurRad="38100" dist="38100" dir="2700000" algn="tl">
                    <a:srgbClr val="000000">
                      <a:alpha val="43137"/>
                    </a:srgbClr>
                  </a:outerShdw>
                </a:effectLst>
              </a:rPr>
              <a:t>Psalmen: verschillende genres</a:t>
            </a:r>
            <a:endParaRPr lang="nl-NL" sz="4000" b="1" dirty="0">
              <a:ln w="3175">
                <a:solidFill>
                  <a:prstClr val="black"/>
                </a:solidFill>
              </a:ln>
              <a:solidFill>
                <a:prstClr val="white"/>
              </a:solidFill>
              <a:effectLst>
                <a:outerShdw blurRad="38100" dist="38100" dir="2700000" algn="tl">
                  <a:srgbClr val="000000">
                    <a:alpha val="43137"/>
                  </a:srgbClr>
                </a:outerShdw>
              </a:effectLst>
            </a:endParaRPr>
          </a:p>
        </p:txBody>
      </p:sp>
      <p:sp>
        <p:nvSpPr>
          <p:cNvPr id="3" name="Tekstvak 2"/>
          <p:cNvSpPr txBox="1"/>
          <p:nvPr/>
        </p:nvSpPr>
        <p:spPr>
          <a:xfrm>
            <a:off x="225000" y="1136198"/>
            <a:ext cx="8033400" cy="4031873"/>
          </a:xfrm>
          <a:prstGeom prst="rect">
            <a:avLst/>
          </a:prstGeom>
          <a:noFill/>
        </p:spPr>
        <p:txBody>
          <a:bodyPr wrap="square" rtlCol="0">
            <a:spAutoFit/>
          </a:bodyPr>
          <a:lstStyle/>
          <a:p>
            <a:pPr marL="514350" indent="-514350">
              <a:buAutoNum type="arabicPeriod"/>
            </a:pPr>
            <a:r>
              <a:rPr lang="nl-NL" sz="3200" b="1" dirty="0" smtClean="0">
                <a:ln w="3175">
                  <a:solidFill>
                    <a:schemeClr val="tx1"/>
                  </a:solidFill>
                </a:ln>
                <a:solidFill>
                  <a:schemeClr val="bg1"/>
                </a:solidFill>
                <a:effectLst>
                  <a:outerShdw blurRad="38100" dist="38100" dir="2700000" algn="tl">
                    <a:srgbClr val="000000">
                      <a:alpha val="43137"/>
                    </a:srgbClr>
                  </a:outerShdw>
                </a:effectLst>
              </a:rPr>
              <a:t>Klaagpsalmen</a:t>
            </a:r>
            <a:r>
              <a:rPr lang="nl-NL" sz="3200" b="1" dirty="0">
                <a:ln w="3175">
                  <a:solidFill>
                    <a:schemeClr val="tx1"/>
                  </a:solidFill>
                </a:ln>
                <a:solidFill>
                  <a:schemeClr val="bg1"/>
                </a:solidFill>
                <a:effectLst>
                  <a:outerShdw blurRad="38100" dist="38100" dir="2700000" algn="tl">
                    <a:srgbClr val="000000">
                      <a:alpha val="43137"/>
                    </a:srgbClr>
                  </a:outerShdw>
                </a:effectLst>
              </a:rPr>
              <a:t>	</a:t>
            </a:r>
            <a:endParaRPr lang="nl-NL" sz="3200" b="1" dirty="0" smtClean="0">
              <a:ln w="3175">
                <a:solidFill>
                  <a:schemeClr val="tx1"/>
                </a:solidFill>
              </a:ln>
              <a:solidFill>
                <a:schemeClr val="bg1"/>
              </a:solidFill>
              <a:effectLst>
                <a:outerShdw blurRad="38100" dist="38100" dir="2700000" algn="tl">
                  <a:srgbClr val="000000">
                    <a:alpha val="43137"/>
                  </a:srgbClr>
                </a:outerShdw>
              </a:effectLst>
            </a:endParaRPr>
          </a:p>
          <a:p>
            <a:pPr marL="514350" indent="-514350">
              <a:buAutoNum type="arabicPeriod"/>
            </a:pPr>
            <a:r>
              <a:rPr lang="nl-NL" sz="3200" b="1" dirty="0" err="1" smtClean="0">
                <a:ln w="3175">
                  <a:solidFill>
                    <a:schemeClr val="tx1"/>
                  </a:solidFill>
                </a:ln>
                <a:solidFill>
                  <a:schemeClr val="bg1"/>
                </a:solidFill>
                <a:effectLst>
                  <a:outerShdw blurRad="38100" dist="38100" dir="2700000" algn="tl">
                    <a:srgbClr val="000000">
                      <a:alpha val="43137"/>
                    </a:srgbClr>
                  </a:outerShdw>
                </a:effectLst>
              </a:rPr>
              <a:t>Dankzeggingpsalmen</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 </a:t>
            </a:r>
            <a:r>
              <a:rPr lang="nl-NL" sz="3200" b="1" dirty="0">
                <a:ln w="3175">
                  <a:solidFill>
                    <a:schemeClr val="tx1"/>
                  </a:solidFill>
                </a:ln>
                <a:solidFill>
                  <a:schemeClr val="bg1"/>
                </a:solidFill>
                <a:effectLst>
                  <a:outerShdw blurRad="38100" dist="38100" dir="2700000" algn="tl">
                    <a:srgbClr val="000000">
                      <a:alpha val="43137"/>
                    </a:srgbClr>
                  </a:outerShdw>
                </a:effectLst>
              </a:rPr>
              <a:t>	</a:t>
            </a:r>
            <a:endParaRPr lang="nl-NL" sz="3200" b="1" dirty="0" smtClean="0">
              <a:ln w="3175">
                <a:solidFill>
                  <a:schemeClr val="tx1"/>
                </a:solidFill>
              </a:ln>
              <a:solidFill>
                <a:schemeClr val="bg1"/>
              </a:solidFill>
              <a:effectLst>
                <a:outerShdw blurRad="38100" dist="38100" dir="2700000" algn="tl">
                  <a:srgbClr val="000000">
                    <a:alpha val="43137"/>
                  </a:srgbClr>
                </a:outerShdw>
              </a:effectLst>
            </a:endParaRPr>
          </a:p>
          <a:p>
            <a:pPr marL="514350" indent="-514350">
              <a:buAutoNum type="arabicPeriod"/>
            </a:pPr>
            <a:r>
              <a:rPr lang="nl-NL" sz="3200" b="1" dirty="0" smtClean="0">
                <a:ln w="3175">
                  <a:solidFill>
                    <a:schemeClr val="tx1"/>
                  </a:solidFill>
                </a:ln>
                <a:solidFill>
                  <a:schemeClr val="bg1"/>
                </a:solidFill>
                <a:effectLst>
                  <a:outerShdw blurRad="38100" dist="38100" dir="2700000" algn="tl">
                    <a:srgbClr val="000000">
                      <a:alpha val="43137"/>
                    </a:srgbClr>
                  </a:outerShdw>
                </a:effectLst>
              </a:rPr>
              <a:t>Lofpsalmen </a:t>
            </a:r>
            <a:r>
              <a:rPr lang="nl-NL" sz="3200" b="1" dirty="0">
                <a:ln w="3175">
                  <a:solidFill>
                    <a:schemeClr val="tx1"/>
                  </a:solidFill>
                </a:ln>
                <a:solidFill>
                  <a:schemeClr val="bg1"/>
                </a:solidFill>
                <a:effectLst>
                  <a:outerShdw blurRad="38100" dist="38100" dir="2700000" algn="tl">
                    <a:srgbClr val="000000">
                      <a:alpha val="43137"/>
                    </a:srgbClr>
                  </a:outerShdw>
                </a:effectLst>
              </a:rPr>
              <a:t>	</a:t>
            </a:r>
            <a:endParaRPr lang="nl-NL" sz="3200" b="1" dirty="0" smtClean="0">
              <a:ln w="3175">
                <a:solidFill>
                  <a:schemeClr val="tx1"/>
                </a:solidFill>
              </a:ln>
              <a:solidFill>
                <a:schemeClr val="bg1"/>
              </a:solidFill>
              <a:effectLst>
                <a:outerShdw blurRad="38100" dist="38100" dir="2700000" algn="tl">
                  <a:srgbClr val="000000">
                    <a:alpha val="43137"/>
                  </a:srgbClr>
                </a:outerShdw>
              </a:effectLst>
            </a:endParaRPr>
          </a:p>
          <a:p>
            <a:pPr marL="514350" indent="-514350">
              <a:buAutoNum type="arabicPeriod"/>
            </a:pPr>
            <a:r>
              <a:rPr lang="nl-NL" sz="3200" b="1" dirty="0" smtClean="0">
                <a:ln w="3175">
                  <a:solidFill>
                    <a:schemeClr val="tx1"/>
                  </a:solidFill>
                </a:ln>
                <a:solidFill>
                  <a:schemeClr val="bg1"/>
                </a:solidFill>
                <a:effectLst>
                  <a:outerShdw blurRad="38100" dist="38100" dir="2700000" algn="tl">
                    <a:srgbClr val="000000">
                      <a:alpha val="43137"/>
                    </a:srgbClr>
                  </a:outerShdw>
                </a:effectLst>
              </a:rPr>
              <a:t>Koningspsalmen </a:t>
            </a:r>
            <a:r>
              <a:rPr lang="nl-NL" sz="3200" b="1" dirty="0">
                <a:ln w="3175">
                  <a:solidFill>
                    <a:schemeClr val="tx1"/>
                  </a:solidFill>
                </a:ln>
                <a:solidFill>
                  <a:schemeClr val="bg1"/>
                </a:solidFill>
                <a:effectLst>
                  <a:outerShdw blurRad="38100" dist="38100" dir="2700000" algn="tl">
                    <a:srgbClr val="000000">
                      <a:alpha val="43137"/>
                    </a:srgbClr>
                  </a:outerShdw>
                </a:effectLst>
              </a:rPr>
              <a:t>	</a:t>
            </a:r>
            <a:endParaRPr lang="nl-NL" sz="3200" b="1" dirty="0" smtClean="0">
              <a:ln w="3175">
                <a:solidFill>
                  <a:schemeClr val="tx1"/>
                </a:solidFill>
              </a:ln>
              <a:solidFill>
                <a:schemeClr val="bg1"/>
              </a:solidFill>
              <a:effectLst>
                <a:outerShdw blurRad="38100" dist="38100" dir="2700000" algn="tl">
                  <a:srgbClr val="000000">
                    <a:alpha val="43137"/>
                  </a:srgbClr>
                </a:outerShdw>
              </a:effectLst>
            </a:endParaRPr>
          </a:p>
          <a:p>
            <a:r>
              <a:rPr lang="nl-NL" sz="3200" b="1" dirty="0" smtClean="0">
                <a:ln w="3175">
                  <a:solidFill>
                    <a:schemeClr val="tx1"/>
                  </a:solidFill>
                </a:ln>
                <a:solidFill>
                  <a:schemeClr val="bg1"/>
                </a:solidFill>
                <a:effectLst>
                  <a:outerShdw blurRad="38100" dist="38100" dir="2700000" algn="tl">
                    <a:srgbClr val="000000">
                      <a:alpha val="43137"/>
                    </a:srgbClr>
                  </a:outerShdw>
                </a:effectLst>
              </a:rPr>
              <a:t>5</a:t>
            </a:r>
            <a:r>
              <a:rPr lang="nl-NL" sz="3200" b="1" dirty="0">
                <a:ln w="3175">
                  <a:solidFill>
                    <a:schemeClr val="tx1"/>
                  </a:solidFill>
                </a:ln>
                <a:solidFill>
                  <a:schemeClr val="bg1"/>
                </a:solidFill>
                <a:effectLst>
                  <a:outerShdw blurRad="38100" dist="38100" dir="2700000" algn="tl">
                    <a:srgbClr val="000000">
                      <a:alpha val="43137"/>
                    </a:srgbClr>
                  </a:outerShdw>
                </a:effectLst>
              </a:rPr>
              <a:t>.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 Wijsheidspsalmen </a:t>
            </a:r>
          </a:p>
          <a:p>
            <a:r>
              <a:rPr lang="nl-NL" sz="3200" b="1" dirty="0" smtClean="0">
                <a:ln w="3175">
                  <a:solidFill>
                    <a:schemeClr val="tx1"/>
                  </a:solidFill>
                </a:ln>
                <a:solidFill>
                  <a:schemeClr val="bg1"/>
                </a:solidFill>
                <a:effectLst>
                  <a:outerShdw blurRad="38100" dist="38100" dir="2700000" algn="tl">
                    <a:srgbClr val="000000">
                      <a:alpha val="43137"/>
                    </a:srgbClr>
                  </a:outerShdw>
                </a:effectLst>
              </a:rPr>
              <a:t>6</a:t>
            </a:r>
            <a:r>
              <a:rPr lang="nl-NL" sz="3200" b="1" dirty="0">
                <a:ln w="3175">
                  <a:solidFill>
                    <a:schemeClr val="tx1"/>
                  </a:solidFill>
                </a:ln>
                <a:solidFill>
                  <a:schemeClr val="bg1"/>
                </a:solidFill>
                <a:effectLst>
                  <a:outerShdw blurRad="38100" dist="38100" dir="2700000" algn="tl">
                    <a:srgbClr val="000000">
                      <a:alpha val="43137"/>
                    </a:srgbClr>
                  </a:outerShdw>
                </a:effectLst>
              </a:rPr>
              <a:t>.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 Psalmen </a:t>
            </a:r>
            <a:r>
              <a:rPr lang="nl-NL" sz="3200" b="1" dirty="0">
                <a:ln w="3175">
                  <a:solidFill>
                    <a:schemeClr val="tx1"/>
                  </a:solidFill>
                </a:ln>
                <a:solidFill>
                  <a:schemeClr val="bg1"/>
                </a:solidFill>
                <a:effectLst>
                  <a:outerShdw blurRad="38100" dist="38100" dir="2700000" algn="tl">
                    <a:srgbClr val="000000">
                      <a:alpha val="43137"/>
                    </a:srgbClr>
                  </a:outerShdw>
                </a:effectLst>
              </a:rPr>
              <a:t>van vertrouwen</a:t>
            </a:r>
          </a:p>
          <a:p>
            <a:pPr marL="514350" indent="-514350">
              <a:buAutoNum type="arabicPeriod" startAt="7"/>
            </a:pPr>
            <a:r>
              <a:rPr lang="nl-NL" sz="3200" b="1" dirty="0" smtClean="0">
                <a:ln w="3175">
                  <a:solidFill>
                    <a:schemeClr val="tx1"/>
                  </a:solidFill>
                </a:ln>
                <a:solidFill>
                  <a:schemeClr val="bg1"/>
                </a:solidFill>
                <a:effectLst>
                  <a:outerShdw blurRad="38100" dist="38100" dir="2700000" algn="tl">
                    <a:srgbClr val="000000">
                      <a:alpha val="43137"/>
                    </a:srgbClr>
                  </a:outerShdw>
                </a:effectLst>
              </a:rPr>
              <a:t>Herinneringspsalmen</a:t>
            </a:r>
          </a:p>
          <a:p>
            <a:pPr marL="514350" indent="-514350">
              <a:buAutoNum type="arabicPeriod" startAt="7"/>
            </a:pPr>
            <a:r>
              <a:rPr lang="nl-NL" sz="3200" b="1" dirty="0" smtClean="0">
                <a:ln w="3175">
                  <a:solidFill>
                    <a:schemeClr val="tx1"/>
                  </a:solidFill>
                </a:ln>
                <a:solidFill>
                  <a:schemeClr val="bg1"/>
                </a:solidFill>
                <a:effectLst>
                  <a:outerShdw blurRad="38100" dist="38100" dir="2700000" algn="tl">
                    <a:srgbClr val="000000">
                      <a:alpha val="43137"/>
                    </a:srgbClr>
                  </a:outerShdw>
                </a:effectLst>
              </a:rPr>
              <a:t>Messiaanse psalmen</a:t>
            </a:r>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124726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el 1"/>
          <p:cNvSpPr txBox="1">
            <a:spLocks/>
          </p:cNvSpPr>
          <p:nvPr/>
        </p:nvSpPr>
        <p:spPr bwMode="auto">
          <a:xfrm>
            <a:off x="318600" y="0"/>
            <a:ext cx="8179199" cy="113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380985" rtl="0" eaLnBrk="0" fontAlgn="base" hangingPunct="0">
              <a:spcBef>
                <a:spcPct val="0"/>
              </a:spcBef>
              <a:spcAft>
                <a:spcPct val="0"/>
              </a:spcAft>
              <a:defRPr sz="3667" kern="1200">
                <a:solidFill>
                  <a:schemeClr val="tx1"/>
                </a:solidFill>
                <a:latin typeface="+mj-lt"/>
                <a:ea typeface="MS PGothic" panose="020B0600070205080204" pitchFamily="34" charset="-128"/>
                <a:cs typeface="ＭＳ Ｐゴシック" charset="0"/>
              </a:defRPr>
            </a:lvl1pPr>
            <a:lvl2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2pPr>
            <a:lvl3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3pPr>
            <a:lvl4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4pPr>
            <a:lvl5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5pPr>
            <a:lvl6pPr marL="380985"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6pPr>
            <a:lvl7pPr marL="761970"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7pPr>
            <a:lvl8pPr marL="1142954"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8pPr>
            <a:lvl9pPr marL="1523939"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9pPr>
          </a:lstStyle>
          <a:p>
            <a:pPr algn="l"/>
            <a:r>
              <a:rPr lang="nl-NL" sz="4000" b="1" dirty="0" smtClean="0">
                <a:ln w="3175">
                  <a:solidFill>
                    <a:prstClr val="black"/>
                  </a:solidFill>
                </a:ln>
                <a:solidFill>
                  <a:prstClr val="white"/>
                </a:solidFill>
                <a:effectLst>
                  <a:outerShdw blurRad="38100" dist="38100" dir="2700000" algn="tl">
                    <a:srgbClr val="000000">
                      <a:alpha val="43137"/>
                    </a:srgbClr>
                  </a:outerShdw>
                </a:effectLst>
              </a:rPr>
              <a:t>Hooglied</a:t>
            </a:r>
            <a:endParaRPr lang="nl-NL" sz="4000" b="1" dirty="0">
              <a:ln w="3175">
                <a:solidFill>
                  <a:prstClr val="black"/>
                </a:solidFill>
              </a:ln>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7319366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el 1"/>
          <p:cNvSpPr txBox="1">
            <a:spLocks/>
          </p:cNvSpPr>
          <p:nvPr/>
        </p:nvSpPr>
        <p:spPr bwMode="auto">
          <a:xfrm>
            <a:off x="318600" y="0"/>
            <a:ext cx="8179199" cy="113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380985" rtl="0" eaLnBrk="0" fontAlgn="base" hangingPunct="0">
              <a:spcBef>
                <a:spcPct val="0"/>
              </a:spcBef>
              <a:spcAft>
                <a:spcPct val="0"/>
              </a:spcAft>
              <a:defRPr sz="3667" kern="1200">
                <a:solidFill>
                  <a:schemeClr val="tx1"/>
                </a:solidFill>
                <a:latin typeface="+mj-lt"/>
                <a:ea typeface="MS PGothic" panose="020B0600070205080204" pitchFamily="34" charset="-128"/>
                <a:cs typeface="ＭＳ Ｐゴシック" charset="0"/>
              </a:defRPr>
            </a:lvl1pPr>
            <a:lvl2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2pPr>
            <a:lvl3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3pPr>
            <a:lvl4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4pPr>
            <a:lvl5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5pPr>
            <a:lvl6pPr marL="380985"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6pPr>
            <a:lvl7pPr marL="761970"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7pPr>
            <a:lvl8pPr marL="1142954"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8pPr>
            <a:lvl9pPr marL="1523939"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9pPr>
          </a:lstStyle>
          <a:p>
            <a:pPr algn="l"/>
            <a:r>
              <a:rPr lang="nl-NL" sz="4000" b="1" dirty="0" smtClean="0">
                <a:ln w="3175">
                  <a:solidFill>
                    <a:prstClr val="black"/>
                  </a:solidFill>
                </a:ln>
                <a:solidFill>
                  <a:prstClr val="white"/>
                </a:solidFill>
                <a:effectLst>
                  <a:outerShdw blurRad="38100" dist="38100" dir="2700000" algn="tl">
                    <a:srgbClr val="000000">
                      <a:alpha val="43137"/>
                    </a:srgbClr>
                  </a:outerShdw>
                </a:effectLst>
              </a:rPr>
              <a:t>Hooglied</a:t>
            </a:r>
            <a:endParaRPr lang="nl-NL" sz="4000" b="1" dirty="0">
              <a:ln w="3175">
                <a:solidFill>
                  <a:prstClr val="black"/>
                </a:solidFill>
              </a:ln>
              <a:solidFill>
                <a:prstClr val="white"/>
              </a:solidFill>
              <a:effectLst>
                <a:outerShdw blurRad="38100" dist="38100" dir="2700000" algn="tl">
                  <a:srgbClr val="000000">
                    <a:alpha val="43137"/>
                  </a:srgbClr>
                </a:outerShdw>
              </a:effectLst>
            </a:endParaRPr>
          </a:p>
        </p:txBody>
      </p:sp>
      <p:sp>
        <p:nvSpPr>
          <p:cNvPr id="2" name="Tekstvak 1"/>
          <p:cNvSpPr txBox="1"/>
          <p:nvPr/>
        </p:nvSpPr>
        <p:spPr>
          <a:xfrm>
            <a:off x="1238400" y="964800"/>
            <a:ext cx="7380000" cy="584775"/>
          </a:xfrm>
          <a:prstGeom prst="rect">
            <a:avLst/>
          </a:prstGeom>
          <a:noFill/>
        </p:spPr>
        <p:txBody>
          <a:bodyPr wrap="square" rtlCol="0">
            <a:spAutoFit/>
          </a:bodyPr>
          <a:lstStyle/>
          <a:p>
            <a:pPr marL="285750" indent="-285750">
              <a:buFontTx/>
              <a:buChar char="-"/>
            </a:pPr>
            <a:r>
              <a:rPr lang="nl-NL" sz="3200" b="1" dirty="0" smtClean="0">
                <a:ln w="3175">
                  <a:solidFill>
                    <a:schemeClr val="tx1"/>
                  </a:solidFill>
                </a:ln>
                <a:solidFill>
                  <a:schemeClr val="bg1"/>
                </a:solidFill>
                <a:effectLst>
                  <a:outerShdw blurRad="38100" dist="38100" dir="2700000" algn="tl">
                    <a:srgbClr val="000000">
                      <a:alpha val="43137"/>
                    </a:srgbClr>
                  </a:outerShdw>
                </a:effectLst>
              </a:rPr>
              <a:t>Naam: </a:t>
            </a:r>
            <a:r>
              <a:rPr lang="nl-NL" sz="3200" b="1" dirty="0" err="1">
                <a:ln w="3175">
                  <a:solidFill>
                    <a:schemeClr val="tx1"/>
                  </a:solidFill>
                </a:ln>
                <a:solidFill>
                  <a:schemeClr val="bg1"/>
                </a:solidFill>
                <a:effectLst>
                  <a:outerShdw blurRad="38100" dist="38100" dir="2700000" algn="tl">
                    <a:srgbClr val="000000">
                      <a:alpha val="43137"/>
                    </a:srgbClr>
                  </a:outerShdw>
                </a:effectLst>
              </a:rPr>
              <a:t>sjir</a:t>
            </a:r>
            <a:r>
              <a:rPr lang="nl-NL" sz="3200" b="1" dirty="0">
                <a:ln w="3175">
                  <a:solidFill>
                    <a:schemeClr val="tx1"/>
                  </a:solidFill>
                </a:ln>
                <a:solidFill>
                  <a:schemeClr val="bg1"/>
                </a:solidFill>
                <a:effectLst>
                  <a:outerShdw blurRad="38100" dist="38100" dir="2700000" algn="tl">
                    <a:srgbClr val="000000">
                      <a:alpha val="43137"/>
                    </a:srgbClr>
                  </a:outerShdw>
                </a:effectLst>
              </a:rPr>
              <a:t> ha-</a:t>
            </a:r>
            <a:r>
              <a:rPr lang="nl-NL" sz="3200" b="1" dirty="0" err="1">
                <a:ln w="3175">
                  <a:solidFill>
                    <a:schemeClr val="tx1"/>
                  </a:solidFill>
                </a:ln>
                <a:solidFill>
                  <a:schemeClr val="bg1"/>
                </a:solidFill>
                <a:effectLst>
                  <a:outerShdw blurRad="38100" dist="38100" dir="2700000" algn="tl">
                    <a:srgbClr val="000000">
                      <a:alpha val="43137"/>
                    </a:srgbClr>
                  </a:outerShdw>
                </a:effectLst>
              </a:rPr>
              <a:t>sjirim</a:t>
            </a:r>
            <a:r>
              <a:rPr lang="nl-NL" sz="3200" b="1" dirty="0">
                <a:ln w="3175">
                  <a:solidFill>
                    <a:schemeClr val="tx1"/>
                  </a:solidFill>
                </a:ln>
                <a:solidFill>
                  <a:schemeClr val="bg1"/>
                </a:solidFill>
                <a:effectLst>
                  <a:outerShdw blurRad="38100" dist="38100" dir="2700000" algn="tl">
                    <a:srgbClr val="000000">
                      <a:alpha val="43137"/>
                    </a:srgbClr>
                  </a:outerShdw>
                </a:effectLst>
              </a:rPr>
              <a:t>’ </a:t>
            </a:r>
            <a:endParaRPr lang="nl-NL" sz="3200" b="1" dirty="0" smtClean="0">
              <a:ln w="3175">
                <a:solidFill>
                  <a:schemeClr val="tx1"/>
                </a:solidFill>
              </a:ln>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5163317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el 1"/>
          <p:cNvSpPr txBox="1">
            <a:spLocks/>
          </p:cNvSpPr>
          <p:nvPr/>
        </p:nvSpPr>
        <p:spPr bwMode="auto">
          <a:xfrm>
            <a:off x="318600" y="0"/>
            <a:ext cx="8179199" cy="113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380985" rtl="0" eaLnBrk="0" fontAlgn="base" hangingPunct="0">
              <a:spcBef>
                <a:spcPct val="0"/>
              </a:spcBef>
              <a:spcAft>
                <a:spcPct val="0"/>
              </a:spcAft>
              <a:defRPr sz="3667" kern="1200">
                <a:solidFill>
                  <a:schemeClr val="tx1"/>
                </a:solidFill>
                <a:latin typeface="+mj-lt"/>
                <a:ea typeface="MS PGothic" panose="020B0600070205080204" pitchFamily="34" charset="-128"/>
                <a:cs typeface="ＭＳ Ｐゴシック" charset="0"/>
              </a:defRPr>
            </a:lvl1pPr>
            <a:lvl2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2pPr>
            <a:lvl3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3pPr>
            <a:lvl4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4pPr>
            <a:lvl5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5pPr>
            <a:lvl6pPr marL="380985"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6pPr>
            <a:lvl7pPr marL="761970"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7pPr>
            <a:lvl8pPr marL="1142954"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8pPr>
            <a:lvl9pPr marL="1523939"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9pPr>
          </a:lstStyle>
          <a:p>
            <a:pPr algn="l"/>
            <a:r>
              <a:rPr lang="nl-NL" sz="4000" b="1" dirty="0" smtClean="0">
                <a:ln w="3175">
                  <a:solidFill>
                    <a:prstClr val="black"/>
                  </a:solidFill>
                </a:ln>
                <a:solidFill>
                  <a:prstClr val="white"/>
                </a:solidFill>
                <a:effectLst>
                  <a:outerShdw blurRad="38100" dist="38100" dir="2700000" algn="tl">
                    <a:srgbClr val="000000">
                      <a:alpha val="43137"/>
                    </a:srgbClr>
                  </a:outerShdw>
                </a:effectLst>
              </a:rPr>
              <a:t>Hooglied</a:t>
            </a:r>
            <a:endParaRPr lang="nl-NL" sz="4000" b="1" dirty="0">
              <a:ln w="3175">
                <a:solidFill>
                  <a:prstClr val="black"/>
                </a:solidFill>
              </a:ln>
              <a:solidFill>
                <a:prstClr val="white"/>
              </a:solidFill>
              <a:effectLst>
                <a:outerShdw blurRad="38100" dist="38100" dir="2700000" algn="tl">
                  <a:srgbClr val="000000">
                    <a:alpha val="43137"/>
                  </a:srgbClr>
                </a:outerShdw>
              </a:effectLst>
            </a:endParaRPr>
          </a:p>
        </p:txBody>
      </p:sp>
      <p:sp>
        <p:nvSpPr>
          <p:cNvPr id="2" name="Tekstvak 1"/>
          <p:cNvSpPr txBox="1"/>
          <p:nvPr/>
        </p:nvSpPr>
        <p:spPr>
          <a:xfrm>
            <a:off x="1238400" y="964800"/>
            <a:ext cx="7380000" cy="1631216"/>
          </a:xfrm>
          <a:prstGeom prst="rect">
            <a:avLst/>
          </a:prstGeom>
          <a:noFill/>
        </p:spPr>
        <p:txBody>
          <a:bodyPr wrap="square" rtlCol="0">
            <a:spAutoFit/>
          </a:bodyPr>
          <a:lstStyle/>
          <a:p>
            <a:pPr marL="285750" indent="-285750">
              <a:buFontTx/>
              <a:buChar char="-"/>
            </a:pPr>
            <a:r>
              <a:rPr lang="nl-NL" sz="3200" b="1" dirty="0" smtClean="0">
                <a:ln w="3175">
                  <a:solidFill>
                    <a:schemeClr val="tx1"/>
                  </a:solidFill>
                </a:ln>
                <a:solidFill>
                  <a:schemeClr val="bg1"/>
                </a:solidFill>
                <a:effectLst>
                  <a:outerShdw blurRad="38100" dist="38100" dir="2700000" algn="tl">
                    <a:srgbClr val="000000">
                      <a:alpha val="43137"/>
                    </a:srgbClr>
                  </a:outerShdw>
                </a:effectLst>
              </a:rPr>
              <a:t>Naam: </a:t>
            </a:r>
            <a:r>
              <a:rPr lang="nl-NL" sz="3200" b="1" dirty="0" err="1">
                <a:ln w="3175">
                  <a:solidFill>
                    <a:schemeClr val="tx1"/>
                  </a:solidFill>
                </a:ln>
                <a:solidFill>
                  <a:schemeClr val="bg1"/>
                </a:solidFill>
                <a:effectLst>
                  <a:outerShdw blurRad="38100" dist="38100" dir="2700000" algn="tl">
                    <a:srgbClr val="000000">
                      <a:alpha val="43137"/>
                    </a:srgbClr>
                  </a:outerShdw>
                </a:effectLst>
              </a:rPr>
              <a:t>sjir</a:t>
            </a:r>
            <a:r>
              <a:rPr lang="nl-NL" sz="3200" b="1" dirty="0">
                <a:ln w="3175">
                  <a:solidFill>
                    <a:schemeClr val="tx1"/>
                  </a:solidFill>
                </a:ln>
                <a:solidFill>
                  <a:schemeClr val="bg1"/>
                </a:solidFill>
                <a:effectLst>
                  <a:outerShdw blurRad="38100" dist="38100" dir="2700000" algn="tl">
                    <a:srgbClr val="000000">
                      <a:alpha val="43137"/>
                    </a:srgbClr>
                  </a:outerShdw>
                </a:effectLst>
              </a:rPr>
              <a:t> ha-</a:t>
            </a:r>
            <a:r>
              <a:rPr lang="nl-NL" sz="3200" b="1" dirty="0" err="1">
                <a:ln w="3175">
                  <a:solidFill>
                    <a:schemeClr val="tx1"/>
                  </a:solidFill>
                </a:ln>
                <a:solidFill>
                  <a:schemeClr val="bg1"/>
                </a:solidFill>
                <a:effectLst>
                  <a:outerShdw blurRad="38100" dist="38100" dir="2700000" algn="tl">
                    <a:srgbClr val="000000">
                      <a:alpha val="43137"/>
                    </a:srgbClr>
                  </a:outerShdw>
                </a:effectLst>
              </a:rPr>
              <a:t>sjirim</a:t>
            </a:r>
            <a:r>
              <a:rPr lang="nl-NL" sz="3200" b="1" dirty="0">
                <a:ln w="3175">
                  <a:solidFill>
                    <a:schemeClr val="tx1"/>
                  </a:solidFill>
                </a:ln>
                <a:solidFill>
                  <a:schemeClr val="bg1"/>
                </a:solidFill>
                <a:effectLst>
                  <a:outerShdw blurRad="38100" dist="38100" dir="2700000" algn="tl">
                    <a:srgbClr val="000000">
                      <a:alpha val="43137"/>
                    </a:srgbClr>
                  </a:outerShdw>
                </a:effectLst>
              </a:rPr>
              <a:t>’ </a:t>
            </a:r>
            <a:endParaRPr lang="nl-NL" sz="3200" b="1" dirty="0" smtClean="0">
              <a:ln w="3175">
                <a:solidFill>
                  <a:schemeClr val="tx1"/>
                </a:solidFill>
              </a:ln>
              <a:solidFill>
                <a:schemeClr val="bg1"/>
              </a:solidFill>
              <a:effectLst>
                <a:outerShdw blurRad="38100" dist="38100" dir="2700000" algn="tl">
                  <a:srgbClr val="000000">
                    <a:alpha val="43137"/>
                  </a:srgbClr>
                </a:outerShdw>
              </a:effectLst>
            </a:endParaRPr>
          </a:p>
          <a:p>
            <a:pPr marL="285750" indent="-285750">
              <a:buFontTx/>
              <a:buChar char="-"/>
            </a:pPr>
            <a:r>
              <a:rPr lang="nl-NL" sz="3200" b="1" dirty="0" smtClean="0">
                <a:ln w="3175">
                  <a:solidFill>
                    <a:schemeClr val="tx1"/>
                  </a:solidFill>
                </a:ln>
                <a:solidFill>
                  <a:schemeClr val="bg1"/>
                </a:solidFill>
                <a:effectLst>
                  <a:outerShdw blurRad="38100" dist="38100" dir="2700000" algn="tl">
                    <a:srgbClr val="000000">
                      <a:alpha val="43137"/>
                    </a:srgbClr>
                  </a:outerShdw>
                </a:effectLst>
              </a:rPr>
              <a:t>Thema: liefde tussen man en vrouw</a:t>
            </a:r>
          </a:p>
          <a:p>
            <a:endParaRPr lang="nl-NL" sz="3600" b="1" dirty="0">
              <a:ln w="3175">
                <a:solidFill>
                  <a:schemeClr val="tx1"/>
                </a:solidFill>
              </a:ln>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1293182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el 1"/>
          <p:cNvSpPr txBox="1">
            <a:spLocks/>
          </p:cNvSpPr>
          <p:nvPr/>
        </p:nvSpPr>
        <p:spPr bwMode="auto">
          <a:xfrm>
            <a:off x="318600" y="0"/>
            <a:ext cx="8179199" cy="113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380985" rtl="0" eaLnBrk="0" fontAlgn="base" hangingPunct="0">
              <a:spcBef>
                <a:spcPct val="0"/>
              </a:spcBef>
              <a:spcAft>
                <a:spcPct val="0"/>
              </a:spcAft>
              <a:defRPr sz="3667" kern="1200">
                <a:solidFill>
                  <a:schemeClr val="tx1"/>
                </a:solidFill>
                <a:latin typeface="+mj-lt"/>
                <a:ea typeface="MS PGothic" panose="020B0600070205080204" pitchFamily="34" charset="-128"/>
                <a:cs typeface="ＭＳ Ｐゴシック" charset="0"/>
              </a:defRPr>
            </a:lvl1pPr>
            <a:lvl2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2pPr>
            <a:lvl3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3pPr>
            <a:lvl4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4pPr>
            <a:lvl5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5pPr>
            <a:lvl6pPr marL="380985"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6pPr>
            <a:lvl7pPr marL="761970"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7pPr>
            <a:lvl8pPr marL="1142954"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8pPr>
            <a:lvl9pPr marL="1523939"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9pPr>
          </a:lstStyle>
          <a:p>
            <a:pPr algn="l"/>
            <a:r>
              <a:rPr lang="nl-NL" sz="4000" b="1" dirty="0" smtClean="0">
                <a:ln w="3175">
                  <a:solidFill>
                    <a:prstClr val="black"/>
                  </a:solidFill>
                </a:ln>
                <a:solidFill>
                  <a:prstClr val="white"/>
                </a:solidFill>
                <a:effectLst>
                  <a:outerShdw blurRad="38100" dist="38100" dir="2700000" algn="tl">
                    <a:srgbClr val="000000">
                      <a:alpha val="43137"/>
                    </a:srgbClr>
                  </a:outerShdw>
                </a:effectLst>
              </a:rPr>
              <a:t>Hooglied</a:t>
            </a:r>
            <a:endParaRPr lang="nl-NL" sz="4000" b="1" dirty="0">
              <a:ln w="3175">
                <a:solidFill>
                  <a:prstClr val="black"/>
                </a:solidFill>
              </a:ln>
              <a:solidFill>
                <a:prstClr val="white"/>
              </a:solidFill>
              <a:effectLst>
                <a:outerShdw blurRad="38100" dist="38100" dir="2700000" algn="tl">
                  <a:srgbClr val="000000">
                    <a:alpha val="43137"/>
                  </a:srgbClr>
                </a:outerShdw>
              </a:effectLst>
            </a:endParaRPr>
          </a:p>
        </p:txBody>
      </p:sp>
      <p:sp>
        <p:nvSpPr>
          <p:cNvPr id="2" name="Tekstvak 1"/>
          <p:cNvSpPr txBox="1"/>
          <p:nvPr/>
        </p:nvSpPr>
        <p:spPr>
          <a:xfrm>
            <a:off x="1238400" y="964800"/>
            <a:ext cx="7380000" cy="3108543"/>
          </a:xfrm>
          <a:prstGeom prst="rect">
            <a:avLst/>
          </a:prstGeom>
          <a:noFill/>
        </p:spPr>
        <p:txBody>
          <a:bodyPr wrap="square" rtlCol="0">
            <a:spAutoFit/>
          </a:bodyPr>
          <a:lstStyle/>
          <a:p>
            <a:pPr marL="285750" indent="-285750">
              <a:buFontTx/>
              <a:buChar char="-"/>
            </a:pPr>
            <a:r>
              <a:rPr lang="nl-NL" sz="3200" b="1" dirty="0" smtClean="0">
                <a:ln w="3175">
                  <a:solidFill>
                    <a:schemeClr val="tx1"/>
                  </a:solidFill>
                </a:ln>
                <a:solidFill>
                  <a:schemeClr val="bg1"/>
                </a:solidFill>
                <a:effectLst>
                  <a:outerShdw blurRad="38100" dist="38100" dir="2700000" algn="tl">
                    <a:srgbClr val="000000">
                      <a:alpha val="43137"/>
                    </a:srgbClr>
                  </a:outerShdw>
                </a:effectLst>
              </a:rPr>
              <a:t>Naam: </a:t>
            </a:r>
            <a:r>
              <a:rPr lang="nl-NL" sz="3200" b="1" dirty="0" err="1">
                <a:ln w="3175">
                  <a:solidFill>
                    <a:schemeClr val="tx1"/>
                  </a:solidFill>
                </a:ln>
                <a:solidFill>
                  <a:schemeClr val="bg1"/>
                </a:solidFill>
                <a:effectLst>
                  <a:outerShdw blurRad="38100" dist="38100" dir="2700000" algn="tl">
                    <a:srgbClr val="000000">
                      <a:alpha val="43137"/>
                    </a:srgbClr>
                  </a:outerShdw>
                </a:effectLst>
              </a:rPr>
              <a:t>sjir</a:t>
            </a:r>
            <a:r>
              <a:rPr lang="nl-NL" sz="3200" b="1" dirty="0">
                <a:ln w="3175">
                  <a:solidFill>
                    <a:schemeClr val="tx1"/>
                  </a:solidFill>
                </a:ln>
                <a:solidFill>
                  <a:schemeClr val="bg1"/>
                </a:solidFill>
                <a:effectLst>
                  <a:outerShdw blurRad="38100" dist="38100" dir="2700000" algn="tl">
                    <a:srgbClr val="000000">
                      <a:alpha val="43137"/>
                    </a:srgbClr>
                  </a:outerShdw>
                </a:effectLst>
              </a:rPr>
              <a:t> ha-</a:t>
            </a:r>
            <a:r>
              <a:rPr lang="nl-NL" sz="3200" b="1" dirty="0" err="1">
                <a:ln w="3175">
                  <a:solidFill>
                    <a:schemeClr val="tx1"/>
                  </a:solidFill>
                </a:ln>
                <a:solidFill>
                  <a:schemeClr val="bg1"/>
                </a:solidFill>
                <a:effectLst>
                  <a:outerShdw blurRad="38100" dist="38100" dir="2700000" algn="tl">
                    <a:srgbClr val="000000">
                      <a:alpha val="43137"/>
                    </a:srgbClr>
                  </a:outerShdw>
                </a:effectLst>
              </a:rPr>
              <a:t>sjirim</a:t>
            </a:r>
            <a:r>
              <a:rPr lang="nl-NL" sz="3200" b="1" dirty="0">
                <a:ln w="3175">
                  <a:solidFill>
                    <a:schemeClr val="tx1"/>
                  </a:solidFill>
                </a:ln>
                <a:solidFill>
                  <a:schemeClr val="bg1"/>
                </a:solidFill>
                <a:effectLst>
                  <a:outerShdw blurRad="38100" dist="38100" dir="2700000" algn="tl">
                    <a:srgbClr val="000000">
                      <a:alpha val="43137"/>
                    </a:srgbClr>
                  </a:outerShdw>
                </a:effectLst>
              </a:rPr>
              <a:t>’ </a:t>
            </a:r>
            <a:endParaRPr lang="nl-NL" sz="3200" b="1" dirty="0" smtClean="0">
              <a:ln w="3175">
                <a:solidFill>
                  <a:schemeClr val="tx1"/>
                </a:solidFill>
              </a:ln>
              <a:solidFill>
                <a:schemeClr val="bg1"/>
              </a:solidFill>
              <a:effectLst>
                <a:outerShdw blurRad="38100" dist="38100" dir="2700000" algn="tl">
                  <a:srgbClr val="000000">
                    <a:alpha val="43137"/>
                  </a:srgbClr>
                </a:outerShdw>
              </a:effectLst>
            </a:endParaRPr>
          </a:p>
          <a:p>
            <a:pPr marL="285750" indent="-285750">
              <a:buFontTx/>
              <a:buChar char="-"/>
            </a:pPr>
            <a:r>
              <a:rPr lang="nl-NL" sz="3200" b="1" dirty="0" smtClean="0">
                <a:ln w="3175">
                  <a:solidFill>
                    <a:schemeClr val="tx1"/>
                  </a:solidFill>
                </a:ln>
                <a:solidFill>
                  <a:schemeClr val="bg1"/>
                </a:solidFill>
                <a:effectLst>
                  <a:outerShdw blurRad="38100" dist="38100" dir="2700000" algn="tl">
                    <a:srgbClr val="000000">
                      <a:alpha val="43137"/>
                    </a:srgbClr>
                  </a:outerShdw>
                </a:effectLst>
              </a:rPr>
              <a:t>Thema: liefde tussen man en vrouw</a:t>
            </a:r>
          </a:p>
          <a:p>
            <a:pPr marL="285750" indent="-285750">
              <a:buFontTx/>
              <a:buChar char="-"/>
            </a:pPr>
            <a:r>
              <a:rPr lang="nl-NL" sz="3200" b="1" dirty="0" smtClean="0">
                <a:ln w="3175">
                  <a:solidFill>
                    <a:schemeClr val="tx1"/>
                  </a:solidFill>
                </a:ln>
                <a:solidFill>
                  <a:schemeClr val="bg1"/>
                </a:solidFill>
                <a:effectLst>
                  <a:outerShdw blurRad="38100" dist="38100" dir="2700000" algn="tl">
                    <a:srgbClr val="000000">
                      <a:alpha val="43137"/>
                    </a:srgbClr>
                  </a:outerShdw>
                </a:effectLst>
              </a:rPr>
              <a:t>Auteur: Salomo</a:t>
            </a:r>
          </a:p>
          <a:p>
            <a:endParaRPr lang="nl-NL" sz="3200" dirty="0"/>
          </a:p>
          <a:p>
            <a:r>
              <a:rPr lang="nl-NL" sz="3200" b="1" dirty="0" smtClean="0">
                <a:ln w="3175">
                  <a:solidFill>
                    <a:schemeClr val="tx1"/>
                  </a:solidFill>
                </a:ln>
                <a:solidFill>
                  <a:schemeClr val="bg1"/>
                </a:solidFill>
                <a:effectLst>
                  <a:outerShdw blurRad="38100" dist="38100" dir="2700000" algn="tl">
                    <a:srgbClr val="000000">
                      <a:alpha val="43137"/>
                    </a:srgbClr>
                  </a:outerShdw>
                </a:effectLst>
              </a:rPr>
              <a:t>Het </a:t>
            </a:r>
            <a:r>
              <a:rPr lang="nl-NL" sz="3200" b="1" dirty="0">
                <a:ln w="3175">
                  <a:solidFill>
                    <a:schemeClr val="tx1"/>
                  </a:solidFill>
                </a:ln>
                <a:solidFill>
                  <a:schemeClr val="bg1"/>
                </a:solidFill>
                <a:effectLst>
                  <a:outerShdw blurRad="38100" dist="38100" dir="2700000" algn="tl">
                    <a:srgbClr val="000000">
                      <a:alpha val="43137"/>
                    </a:srgbClr>
                  </a:outerShdw>
                </a:effectLst>
              </a:rPr>
              <a:t>Hooglied, dat van Salomo is</a:t>
            </a:r>
          </a:p>
          <a:p>
            <a:endParaRPr lang="nl-NL" sz="3600"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4" name="Tekstvak 3"/>
          <p:cNvSpPr txBox="1">
            <a:spLocks noChangeArrowheads="1"/>
          </p:cNvSpPr>
          <p:nvPr/>
        </p:nvSpPr>
        <p:spPr bwMode="auto">
          <a:xfrm>
            <a:off x="7120800" y="5083176"/>
            <a:ext cx="1721706" cy="451342"/>
          </a:xfrm>
          <a:prstGeom prst="rect">
            <a:avLst/>
          </a:prstGeom>
          <a:solidFill>
            <a:schemeClr val="bg1"/>
          </a:solidFill>
          <a:ln w="38100">
            <a:solidFill>
              <a:schemeClr val="tx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err="1" smtClean="0">
                <a:solidFill>
                  <a:srgbClr val="000000"/>
                </a:solidFill>
              </a:rPr>
              <a:t>Hgl</a:t>
            </a:r>
            <a:r>
              <a:rPr lang="nl-NL" altLang="nl-NL" sz="2333" dirty="0" smtClean="0">
                <a:solidFill>
                  <a:srgbClr val="000000"/>
                </a:solidFill>
              </a:rPr>
              <a:t>. 1:1</a:t>
            </a:r>
          </a:p>
        </p:txBody>
      </p:sp>
    </p:spTree>
    <p:extLst>
      <p:ext uri="{BB962C8B-B14F-4D97-AF65-F5344CB8AC3E}">
        <p14:creationId xmlns:p14="http://schemas.microsoft.com/office/powerpoint/2010/main" val="262636503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el 1"/>
          <p:cNvSpPr txBox="1">
            <a:spLocks/>
          </p:cNvSpPr>
          <p:nvPr/>
        </p:nvSpPr>
        <p:spPr bwMode="auto">
          <a:xfrm>
            <a:off x="318600" y="0"/>
            <a:ext cx="8179199" cy="113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380985" rtl="0" eaLnBrk="0" fontAlgn="base" hangingPunct="0">
              <a:spcBef>
                <a:spcPct val="0"/>
              </a:spcBef>
              <a:spcAft>
                <a:spcPct val="0"/>
              </a:spcAft>
              <a:defRPr sz="3667" kern="1200">
                <a:solidFill>
                  <a:schemeClr val="tx1"/>
                </a:solidFill>
                <a:latin typeface="+mj-lt"/>
                <a:ea typeface="MS PGothic" panose="020B0600070205080204" pitchFamily="34" charset="-128"/>
                <a:cs typeface="ＭＳ Ｐゴシック" charset="0"/>
              </a:defRPr>
            </a:lvl1pPr>
            <a:lvl2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2pPr>
            <a:lvl3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3pPr>
            <a:lvl4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4pPr>
            <a:lvl5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5pPr>
            <a:lvl6pPr marL="380985"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6pPr>
            <a:lvl7pPr marL="761970"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7pPr>
            <a:lvl8pPr marL="1142954"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8pPr>
            <a:lvl9pPr marL="1523939"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9pPr>
          </a:lstStyle>
          <a:p>
            <a:pPr algn="l"/>
            <a:r>
              <a:rPr lang="nl-NL" sz="4000" b="1" dirty="0" smtClean="0">
                <a:ln w="3175">
                  <a:solidFill>
                    <a:prstClr val="black"/>
                  </a:solidFill>
                </a:ln>
                <a:solidFill>
                  <a:prstClr val="white"/>
                </a:solidFill>
                <a:effectLst>
                  <a:outerShdw blurRad="38100" dist="38100" dir="2700000" algn="tl">
                    <a:srgbClr val="000000">
                      <a:alpha val="43137"/>
                    </a:srgbClr>
                  </a:outerShdw>
                </a:effectLst>
              </a:rPr>
              <a:t>Hooglied</a:t>
            </a:r>
            <a:endParaRPr lang="nl-NL" sz="4000" b="1" dirty="0">
              <a:ln w="3175">
                <a:solidFill>
                  <a:prstClr val="black"/>
                </a:solidFill>
              </a:ln>
              <a:solidFill>
                <a:prstClr val="white"/>
              </a:solidFill>
              <a:effectLst>
                <a:outerShdw blurRad="38100" dist="38100" dir="2700000" algn="tl">
                  <a:srgbClr val="000000">
                    <a:alpha val="43137"/>
                  </a:srgbClr>
                </a:outerShdw>
              </a:effectLst>
            </a:endParaRPr>
          </a:p>
        </p:txBody>
      </p:sp>
      <p:sp>
        <p:nvSpPr>
          <p:cNvPr id="2" name="Tekstvak 1"/>
          <p:cNvSpPr txBox="1"/>
          <p:nvPr/>
        </p:nvSpPr>
        <p:spPr>
          <a:xfrm>
            <a:off x="424800" y="1008000"/>
            <a:ext cx="7380000" cy="1077218"/>
          </a:xfrm>
          <a:prstGeom prst="rect">
            <a:avLst/>
          </a:prstGeom>
          <a:noFill/>
        </p:spPr>
        <p:txBody>
          <a:bodyPr wrap="square" rtlCol="0">
            <a:spAutoFit/>
          </a:bodyPr>
          <a:lstStyle/>
          <a:p>
            <a:r>
              <a:rPr lang="nl-NL" sz="3200" b="1" dirty="0" smtClean="0">
                <a:ln w="3175">
                  <a:solidFill>
                    <a:schemeClr val="tx1"/>
                  </a:solidFill>
                </a:ln>
                <a:solidFill>
                  <a:schemeClr val="bg1"/>
                </a:solidFill>
                <a:effectLst>
                  <a:outerShdw blurRad="38100" dist="38100" dir="2700000" algn="tl">
                    <a:srgbClr val="000000">
                      <a:alpha val="43137"/>
                    </a:srgbClr>
                  </a:outerShdw>
                </a:effectLst>
              </a:rPr>
              <a:t>3 Hoofdstromingen:</a:t>
            </a:r>
          </a:p>
          <a:p>
            <a:r>
              <a:rPr lang="nl-NL" sz="3200" b="1" dirty="0" smtClean="0">
                <a:ln w="3175">
                  <a:solidFill>
                    <a:schemeClr val="tx1"/>
                  </a:solidFill>
                </a:ln>
                <a:solidFill>
                  <a:schemeClr val="bg1"/>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42602672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jdelijke aanduiding voor inhoud 2"/>
          <p:cNvSpPr txBox="1">
            <a:spLocks/>
          </p:cNvSpPr>
          <p:nvPr/>
        </p:nvSpPr>
        <p:spPr bwMode="auto">
          <a:xfrm>
            <a:off x="374400" y="209449"/>
            <a:ext cx="8402400" cy="3966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380985"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mn-lt"/>
                <a:ea typeface="MS PGothic" panose="020B0600070205080204" pitchFamily="34" charset="-128"/>
                <a:cs typeface="ＭＳ Ｐゴシック" charset="0"/>
              </a:defRPr>
            </a:lvl1pPr>
            <a:lvl2pPr marL="380985" indent="0" algn="ctr" defTabSz="380985" rtl="0" eaLnBrk="0" fontAlgn="base" hangingPunct="0">
              <a:spcBef>
                <a:spcPct val="20000"/>
              </a:spcBef>
              <a:spcAft>
                <a:spcPct val="0"/>
              </a:spcAft>
              <a:buFont typeface="Arial" panose="020B0604020202020204" pitchFamily="34" charset="0"/>
              <a:buNone/>
              <a:defRPr sz="2333" kern="1200">
                <a:solidFill>
                  <a:schemeClr val="tx1">
                    <a:tint val="75000"/>
                  </a:schemeClr>
                </a:solidFill>
                <a:latin typeface="+mn-lt"/>
                <a:ea typeface="MS PGothic" panose="020B0600070205080204" pitchFamily="34" charset="-128"/>
                <a:cs typeface="ＭＳ Ｐゴシック" charset="-128"/>
              </a:defRPr>
            </a:lvl2pPr>
            <a:lvl3pPr marL="761970" indent="0" algn="ctr" defTabSz="380985"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S PGothic" panose="020B0600070205080204" pitchFamily="34" charset="-128"/>
                <a:cs typeface="ＭＳ Ｐゴシック" charset="-128"/>
              </a:defRPr>
            </a:lvl3pPr>
            <a:lvl4pPr marL="1142954"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4pPr>
            <a:lvl5pPr marL="1523939"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5pPr>
            <a:lvl6pPr marL="1904924"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6pPr>
            <a:lvl7pPr marL="2285909"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7pPr>
            <a:lvl8pPr marL="2666893"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8pPr>
            <a:lvl9pPr marL="3047878"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9pPr>
          </a:lstStyle>
          <a:p>
            <a:pPr algn="l"/>
            <a:r>
              <a:rPr lang="nl-NL" sz="3600" dirty="0" smtClean="0">
                <a:solidFill>
                  <a:schemeClr val="bg1"/>
                </a:solidFill>
                <a:effectLst>
                  <a:outerShdw blurRad="38100" dist="38100" dir="2700000" algn="tl">
                    <a:srgbClr val="000000">
                      <a:alpha val="43137"/>
                    </a:srgbClr>
                  </a:outerShdw>
                </a:effectLst>
              </a:rPr>
              <a:t>Poëzie in de Hebreeuwse literatuur:</a:t>
            </a:r>
          </a:p>
          <a:p>
            <a:pPr algn="l"/>
            <a:endParaRPr lang="nl-NL" sz="3000" dirty="0">
              <a:solidFill>
                <a:schemeClr val="bg1"/>
              </a:solidFill>
              <a:effectLst>
                <a:outerShdw blurRad="38100" dist="38100" dir="2700000" algn="tl">
                  <a:srgbClr val="000000">
                    <a:alpha val="43137"/>
                  </a:srgbClr>
                </a:outerShdw>
              </a:effectLst>
            </a:endParaRPr>
          </a:p>
          <a:p>
            <a:pPr algn="l"/>
            <a:r>
              <a:rPr lang="nl-NL" sz="3200" dirty="0" smtClean="0">
                <a:solidFill>
                  <a:schemeClr val="bg1"/>
                </a:solidFill>
                <a:effectLst>
                  <a:outerShdw blurRad="38100" dist="38100" dir="2700000" algn="tl">
                    <a:srgbClr val="000000">
                      <a:alpha val="43137"/>
                    </a:srgbClr>
                  </a:outerShdw>
                </a:effectLst>
              </a:rPr>
              <a:t>1. Parallellisme </a:t>
            </a:r>
          </a:p>
          <a:p>
            <a:pPr algn="l"/>
            <a:r>
              <a:rPr lang="nl-NL" sz="3200" dirty="0" smtClean="0">
                <a:solidFill>
                  <a:schemeClr val="bg1"/>
                </a:solidFill>
                <a:effectLst>
                  <a:outerShdw blurRad="38100" dist="38100" dir="2700000" algn="tl">
                    <a:srgbClr val="000000">
                      <a:alpha val="43137"/>
                    </a:srgbClr>
                  </a:outerShdw>
                </a:effectLst>
              </a:rPr>
              <a:t>						- Synoniem parallellisme</a:t>
            </a:r>
          </a:p>
          <a:p>
            <a:pPr algn="l"/>
            <a:r>
              <a:rPr lang="nl-NL" sz="3200" dirty="0">
                <a:solidFill>
                  <a:schemeClr val="bg1"/>
                </a:solidFill>
                <a:effectLst>
                  <a:outerShdw blurRad="38100" dist="38100" dir="2700000" algn="tl">
                    <a:srgbClr val="000000">
                      <a:alpha val="43137"/>
                    </a:srgbClr>
                  </a:outerShdw>
                </a:effectLst>
              </a:rPr>
              <a:t>	</a:t>
            </a:r>
            <a:r>
              <a:rPr lang="nl-NL" sz="3200" dirty="0" smtClean="0">
                <a:solidFill>
                  <a:schemeClr val="bg1"/>
                </a:solidFill>
                <a:effectLst>
                  <a:outerShdw blurRad="38100" dist="38100" dir="2700000" algn="tl">
                    <a:srgbClr val="000000">
                      <a:alpha val="43137"/>
                    </a:srgbClr>
                  </a:outerShdw>
                </a:effectLst>
              </a:rPr>
              <a:t>					</a:t>
            </a:r>
            <a:endParaRPr lang="nl-NL" dirty="0" smtClean="0"/>
          </a:p>
          <a:p>
            <a:endParaRPr lang="nl-NL" dirty="0" smtClean="0"/>
          </a:p>
          <a:p>
            <a:endParaRPr lang="nl-NL" dirty="0"/>
          </a:p>
        </p:txBody>
      </p:sp>
    </p:spTree>
    <p:extLst>
      <p:ext uri="{BB962C8B-B14F-4D97-AF65-F5344CB8AC3E}">
        <p14:creationId xmlns:p14="http://schemas.microsoft.com/office/powerpoint/2010/main" val="11363745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el 1"/>
          <p:cNvSpPr txBox="1">
            <a:spLocks/>
          </p:cNvSpPr>
          <p:nvPr/>
        </p:nvSpPr>
        <p:spPr bwMode="auto">
          <a:xfrm>
            <a:off x="318600" y="0"/>
            <a:ext cx="8179199" cy="113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380985" rtl="0" eaLnBrk="0" fontAlgn="base" hangingPunct="0">
              <a:spcBef>
                <a:spcPct val="0"/>
              </a:spcBef>
              <a:spcAft>
                <a:spcPct val="0"/>
              </a:spcAft>
              <a:defRPr sz="3667" kern="1200">
                <a:solidFill>
                  <a:schemeClr val="tx1"/>
                </a:solidFill>
                <a:latin typeface="+mj-lt"/>
                <a:ea typeface="MS PGothic" panose="020B0600070205080204" pitchFamily="34" charset="-128"/>
                <a:cs typeface="ＭＳ Ｐゴシック" charset="0"/>
              </a:defRPr>
            </a:lvl1pPr>
            <a:lvl2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2pPr>
            <a:lvl3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3pPr>
            <a:lvl4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4pPr>
            <a:lvl5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5pPr>
            <a:lvl6pPr marL="380985"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6pPr>
            <a:lvl7pPr marL="761970"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7pPr>
            <a:lvl8pPr marL="1142954"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8pPr>
            <a:lvl9pPr marL="1523939"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9pPr>
          </a:lstStyle>
          <a:p>
            <a:pPr algn="l"/>
            <a:r>
              <a:rPr lang="nl-NL" sz="4000" b="1" dirty="0" smtClean="0">
                <a:ln w="3175">
                  <a:solidFill>
                    <a:prstClr val="black"/>
                  </a:solidFill>
                </a:ln>
                <a:solidFill>
                  <a:prstClr val="white"/>
                </a:solidFill>
                <a:effectLst>
                  <a:outerShdw blurRad="38100" dist="38100" dir="2700000" algn="tl">
                    <a:srgbClr val="000000">
                      <a:alpha val="43137"/>
                    </a:srgbClr>
                  </a:outerShdw>
                </a:effectLst>
              </a:rPr>
              <a:t>Hooglied</a:t>
            </a:r>
            <a:endParaRPr lang="nl-NL" sz="4000" b="1" dirty="0">
              <a:ln w="3175">
                <a:solidFill>
                  <a:prstClr val="black"/>
                </a:solidFill>
              </a:ln>
              <a:solidFill>
                <a:prstClr val="white"/>
              </a:solidFill>
              <a:effectLst>
                <a:outerShdw blurRad="38100" dist="38100" dir="2700000" algn="tl">
                  <a:srgbClr val="000000">
                    <a:alpha val="43137"/>
                  </a:srgbClr>
                </a:outerShdw>
              </a:effectLst>
            </a:endParaRPr>
          </a:p>
        </p:txBody>
      </p:sp>
      <p:sp>
        <p:nvSpPr>
          <p:cNvPr id="2" name="Tekstvak 1"/>
          <p:cNvSpPr txBox="1"/>
          <p:nvPr/>
        </p:nvSpPr>
        <p:spPr>
          <a:xfrm>
            <a:off x="424800" y="1008000"/>
            <a:ext cx="7380000" cy="1569660"/>
          </a:xfrm>
          <a:prstGeom prst="rect">
            <a:avLst/>
          </a:prstGeom>
          <a:noFill/>
        </p:spPr>
        <p:txBody>
          <a:bodyPr wrap="square" rtlCol="0">
            <a:spAutoFit/>
          </a:bodyPr>
          <a:lstStyle/>
          <a:p>
            <a:r>
              <a:rPr lang="nl-NL" sz="3200" b="1" dirty="0" smtClean="0">
                <a:ln w="3175">
                  <a:solidFill>
                    <a:schemeClr val="tx1"/>
                  </a:solidFill>
                </a:ln>
                <a:solidFill>
                  <a:schemeClr val="bg1"/>
                </a:solidFill>
                <a:effectLst>
                  <a:outerShdw blurRad="38100" dist="38100" dir="2700000" algn="tl">
                    <a:srgbClr val="000000">
                      <a:alpha val="43137"/>
                    </a:srgbClr>
                  </a:outerShdw>
                </a:effectLst>
              </a:rPr>
              <a:t>3 Hoofdstromingen:</a:t>
            </a:r>
          </a:p>
          <a:p>
            <a:r>
              <a:rPr lang="nl-NL" sz="3200" b="1" dirty="0" smtClean="0">
                <a:ln w="3175">
                  <a:solidFill>
                    <a:schemeClr val="tx1"/>
                  </a:solidFill>
                </a:ln>
                <a:solidFill>
                  <a:schemeClr val="bg1"/>
                </a:solidFill>
                <a:effectLst>
                  <a:outerShdw blurRad="38100" dist="38100" dir="2700000" algn="tl">
                    <a:srgbClr val="000000">
                      <a:alpha val="43137"/>
                    </a:srgbClr>
                  </a:outerShdw>
                </a:effectLst>
              </a:rPr>
              <a:t> </a:t>
            </a:r>
          </a:p>
          <a:p>
            <a:pPr marL="514350" indent="-514350">
              <a:buAutoNum type="arabicPeriod"/>
            </a:pPr>
            <a:r>
              <a:rPr lang="nl-NL" sz="3200" b="1" dirty="0" smtClean="0">
                <a:ln w="3175">
                  <a:solidFill>
                    <a:schemeClr val="tx1"/>
                  </a:solidFill>
                </a:ln>
                <a:solidFill>
                  <a:schemeClr val="bg1"/>
                </a:solidFill>
                <a:effectLst>
                  <a:outerShdw blurRad="38100" dist="38100" dir="2700000" algn="tl">
                    <a:srgbClr val="000000">
                      <a:alpha val="43137"/>
                    </a:srgbClr>
                  </a:outerShdw>
                </a:effectLst>
              </a:rPr>
              <a:t>Allegorische uitleg</a:t>
            </a:r>
          </a:p>
        </p:txBody>
      </p:sp>
    </p:spTree>
    <p:extLst>
      <p:ext uri="{BB962C8B-B14F-4D97-AF65-F5344CB8AC3E}">
        <p14:creationId xmlns:p14="http://schemas.microsoft.com/office/powerpoint/2010/main" val="35581674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el 1"/>
          <p:cNvSpPr txBox="1">
            <a:spLocks/>
          </p:cNvSpPr>
          <p:nvPr/>
        </p:nvSpPr>
        <p:spPr bwMode="auto">
          <a:xfrm>
            <a:off x="318600" y="0"/>
            <a:ext cx="8179199" cy="113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380985" rtl="0" eaLnBrk="0" fontAlgn="base" hangingPunct="0">
              <a:spcBef>
                <a:spcPct val="0"/>
              </a:spcBef>
              <a:spcAft>
                <a:spcPct val="0"/>
              </a:spcAft>
              <a:defRPr sz="3667" kern="1200">
                <a:solidFill>
                  <a:schemeClr val="tx1"/>
                </a:solidFill>
                <a:latin typeface="+mj-lt"/>
                <a:ea typeface="MS PGothic" panose="020B0600070205080204" pitchFamily="34" charset="-128"/>
                <a:cs typeface="ＭＳ Ｐゴシック" charset="0"/>
              </a:defRPr>
            </a:lvl1pPr>
            <a:lvl2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2pPr>
            <a:lvl3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3pPr>
            <a:lvl4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4pPr>
            <a:lvl5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5pPr>
            <a:lvl6pPr marL="380985"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6pPr>
            <a:lvl7pPr marL="761970"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7pPr>
            <a:lvl8pPr marL="1142954"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8pPr>
            <a:lvl9pPr marL="1523939"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9pPr>
          </a:lstStyle>
          <a:p>
            <a:pPr algn="l"/>
            <a:r>
              <a:rPr lang="nl-NL" sz="4000" b="1" dirty="0" smtClean="0">
                <a:ln w="3175">
                  <a:solidFill>
                    <a:prstClr val="black"/>
                  </a:solidFill>
                </a:ln>
                <a:solidFill>
                  <a:prstClr val="white"/>
                </a:solidFill>
                <a:effectLst>
                  <a:outerShdw blurRad="38100" dist="38100" dir="2700000" algn="tl">
                    <a:srgbClr val="000000">
                      <a:alpha val="43137"/>
                    </a:srgbClr>
                  </a:outerShdw>
                </a:effectLst>
              </a:rPr>
              <a:t>Hooglied</a:t>
            </a:r>
            <a:endParaRPr lang="nl-NL" sz="4000" b="1" dirty="0">
              <a:ln w="3175">
                <a:solidFill>
                  <a:prstClr val="black"/>
                </a:solidFill>
              </a:ln>
              <a:solidFill>
                <a:prstClr val="white"/>
              </a:solidFill>
              <a:effectLst>
                <a:outerShdw blurRad="38100" dist="38100" dir="2700000" algn="tl">
                  <a:srgbClr val="000000">
                    <a:alpha val="43137"/>
                  </a:srgbClr>
                </a:outerShdw>
              </a:effectLst>
            </a:endParaRPr>
          </a:p>
        </p:txBody>
      </p:sp>
      <p:sp>
        <p:nvSpPr>
          <p:cNvPr id="2" name="Tekstvak 1"/>
          <p:cNvSpPr txBox="1"/>
          <p:nvPr/>
        </p:nvSpPr>
        <p:spPr>
          <a:xfrm>
            <a:off x="424800" y="1008000"/>
            <a:ext cx="7380000" cy="2062103"/>
          </a:xfrm>
          <a:prstGeom prst="rect">
            <a:avLst/>
          </a:prstGeom>
          <a:noFill/>
        </p:spPr>
        <p:txBody>
          <a:bodyPr wrap="square" rtlCol="0">
            <a:spAutoFit/>
          </a:bodyPr>
          <a:lstStyle/>
          <a:p>
            <a:r>
              <a:rPr lang="nl-NL" sz="3200" b="1" dirty="0" smtClean="0">
                <a:ln w="3175">
                  <a:solidFill>
                    <a:schemeClr val="tx1"/>
                  </a:solidFill>
                </a:ln>
                <a:solidFill>
                  <a:schemeClr val="bg1"/>
                </a:solidFill>
                <a:effectLst>
                  <a:outerShdw blurRad="38100" dist="38100" dir="2700000" algn="tl">
                    <a:srgbClr val="000000">
                      <a:alpha val="43137"/>
                    </a:srgbClr>
                  </a:outerShdw>
                </a:effectLst>
              </a:rPr>
              <a:t>3 Hoofdstromingen:</a:t>
            </a:r>
          </a:p>
          <a:p>
            <a:r>
              <a:rPr lang="nl-NL" sz="3200" b="1" dirty="0" smtClean="0">
                <a:ln w="3175">
                  <a:solidFill>
                    <a:schemeClr val="tx1"/>
                  </a:solidFill>
                </a:ln>
                <a:solidFill>
                  <a:schemeClr val="bg1"/>
                </a:solidFill>
                <a:effectLst>
                  <a:outerShdw blurRad="38100" dist="38100" dir="2700000" algn="tl">
                    <a:srgbClr val="000000">
                      <a:alpha val="43137"/>
                    </a:srgbClr>
                  </a:outerShdw>
                </a:effectLst>
              </a:rPr>
              <a:t> </a:t>
            </a:r>
          </a:p>
          <a:p>
            <a:pPr marL="514350" indent="-514350">
              <a:buAutoNum type="arabicPeriod"/>
            </a:pPr>
            <a:r>
              <a:rPr lang="nl-NL" sz="3200" b="1" dirty="0" smtClean="0">
                <a:ln w="3175">
                  <a:solidFill>
                    <a:schemeClr val="tx1"/>
                  </a:solidFill>
                </a:ln>
                <a:solidFill>
                  <a:schemeClr val="bg1"/>
                </a:solidFill>
                <a:effectLst>
                  <a:outerShdw blurRad="38100" dist="38100" dir="2700000" algn="tl">
                    <a:srgbClr val="000000">
                      <a:alpha val="43137"/>
                    </a:srgbClr>
                  </a:outerShdw>
                </a:effectLst>
              </a:rPr>
              <a:t>Allegorische uitleg</a:t>
            </a:r>
          </a:p>
          <a:p>
            <a:pPr marL="514350" indent="-514350">
              <a:buAutoNum type="arabicPeriod"/>
            </a:pPr>
            <a:r>
              <a:rPr lang="nl-NL" sz="3200" b="1" dirty="0" smtClean="0">
                <a:ln w="3175">
                  <a:solidFill>
                    <a:schemeClr val="tx1"/>
                  </a:solidFill>
                </a:ln>
                <a:solidFill>
                  <a:schemeClr val="bg1"/>
                </a:solidFill>
                <a:effectLst>
                  <a:outerShdw blurRad="38100" dist="38100" dir="2700000" algn="tl">
                    <a:srgbClr val="000000">
                      <a:alpha val="43137"/>
                    </a:srgbClr>
                  </a:outerShdw>
                </a:effectLst>
              </a:rPr>
              <a:t>Letterlijke uitleg</a:t>
            </a:r>
          </a:p>
        </p:txBody>
      </p:sp>
    </p:spTree>
    <p:extLst>
      <p:ext uri="{BB962C8B-B14F-4D97-AF65-F5344CB8AC3E}">
        <p14:creationId xmlns:p14="http://schemas.microsoft.com/office/powerpoint/2010/main" val="62894279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el 1"/>
          <p:cNvSpPr txBox="1">
            <a:spLocks/>
          </p:cNvSpPr>
          <p:nvPr/>
        </p:nvSpPr>
        <p:spPr bwMode="auto">
          <a:xfrm>
            <a:off x="318600" y="0"/>
            <a:ext cx="8179199" cy="113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380985" rtl="0" eaLnBrk="0" fontAlgn="base" hangingPunct="0">
              <a:spcBef>
                <a:spcPct val="0"/>
              </a:spcBef>
              <a:spcAft>
                <a:spcPct val="0"/>
              </a:spcAft>
              <a:defRPr sz="3667" kern="1200">
                <a:solidFill>
                  <a:schemeClr val="tx1"/>
                </a:solidFill>
                <a:latin typeface="+mj-lt"/>
                <a:ea typeface="MS PGothic" panose="020B0600070205080204" pitchFamily="34" charset="-128"/>
                <a:cs typeface="ＭＳ Ｐゴシック" charset="0"/>
              </a:defRPr>
            </a:lvl1pPr>
            <a:lvl2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2pPr>
            <a:lvl3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3pPr>
            <a:lvl4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4pPr>
            <a:lvl5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5pPr>
            <a:lvl6pPr marL="380985"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6pPr>
            <a:lvl7pPr marL="761970"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7pPr>
            <a:lvl8pPr marL="1142954"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8pPr>
            <a:lvl9pPr marL="1523939"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9pPr>
          </a:lstStyle>
          <a:p>
            <a:pPr algn="l"/>
            <a:r>
              <a:rPr lang="nl-NL" sz="4000" b="1" dirty="0" smtClean="0">
                <a:ln w="3175">
                  <a:solidFill>
                    <a:prstClr val="black"/>
                  </a:solidFill>
                </a:ln>
                <a:solidFill>
                  <a:prstClr val="white"/>
                </a:solidFill>
                <a:effectLst>
                  <a:outerShdw blurRad="38100" dist="38100" dir="2700000" algn="tl">
                    <a:srgbClr val="000000">
                      <a:alpha val="43137"/>
                    </a:srgbClr>
                  </a:outerShdw>
                </a:effectLst>
              </a:rPr>
              <a:t>Hooglied</a:t>
            </a:r>
            <a:endParaRPr lang="nl-NL" sz="4000" b="1" dirty="0">
              <a:ln w="3175">
                <a:solidFill>
                  <a:prstClr val="black"/>
                </a:solidFill>
              </a:ln>
              <a:solidFill>
                <a:prstClr val="white"/>
              </a:solidFill>
              <a:effectLst>
                <a:outerShdw blurRad="38100" dist="38100" dir="2700000" algn="tl">
                  <a:srgbClr val="000000">
                    <a:alpha val="43137"/>
                  </a:srgbClr>
                </a:outerShdw>
              </a:effectLst>
            </a:endParaRPr>
          </a:p>
        </p:txBody>
      </p:sp>
      <p:sp>
        <p:nvSpPr>
          <p:cNvPr id="2" name="Tekstvak 1"/>
          <p:cNvSpPr txBox="1"/>
          <p:nvPr/>
        </p:nvSpPr>
        <p:spPr>
          <a:xfrm>
            <a:off x="424800" y="1008000"/>
            <a:ext cx="7380000" cy="2554545"/>
          </a:xfrm>
          <a:prstGeom prst="rect">
            <a:avLst/>
          </a:prstGeom>
          <a:noFill/>
        </p:spPr>
        <p:txBody>
          <a:bodyPr wrap="square" rtlCol="0">
            <a:spAutoFit/>
          </a:bodyPr>
          <a:lstStyle/>
          <a:p>
            <a:r>
              <a:rPr lang="nl-NL" sz="3200" b="1" dirty="0" smtClean="0">
                <a:ln w="3175">
                  <a:solidFill>
                    <a:schemeClr val="tx1"/>
                  </a:solidFill>
                </a:ln>
                <a:solidFill>
                  <a:schemeClr val="bg1"/>
                </a:solidFill>
                <a:effectLst>
                  <a:outerShdw blurRad="38100" dist="38100" dir="2700000" algn="tl">
                    <a:srgbClr val="000000">
                      <a:alpha val="43137"/>
                    </a:srgbClr>
                  </a:outerShdw>
                </a:effectLst>
              </a:rPr>
              <a:t>3 Hoofdstromingen:</a:t>
            </a:r>
          </a:p>
          <a:p>
            <a:r>
              <a:rPr lang="nl-NL" sz="3200" b="1" dirty="0" smtClean="0">
                <a:ln w="3175">
                  <a:solidFill>
                    <a:schemeClr val="tx1"/>
                  </a:solidFill>
                </a:ln>
                <a:solidFill>
                  <a:schemeClr val="bg1"/>
                </a:solidFill>
                <a:effectLst>
                  <a:outerShdw blurRad="38100" dist="38100" dir="2700000" algn="tl">
                    <a:srgbClr val="000000">
                      <a:alpha val="43137"/>
                    </a:srgbClr>
                  </a:outerShdw>
                </a:effectLst>
              </a:rPr>
              <a:t> </a:t>
            </a:r>
          </a:p>
          <a:p>
            <a:pPr marL="514350" indent="-514350">
              <a:buAutoNum type="arabicPeriod"/>
            </a:pPr>
            <a:r>
              <a:rPr lang="nl-NL" sz="3200" b="1" dirty="0" smtClean="0">
                <a:ln w="3175">
                  <a:solidFill>
                    <a:schemeClr val="tx1"/>
                  </a:solidFill>
                </a:ln>
                <a:solidFill>
                  <a:schemeClr val="bg1"/>
                </a:solidFill>
                <a:effectLst>
                  <a:outerShdw blurRad="38100" dist="38100" dir="2700000" algn="tl">
                    <a:srgbClr val="000000">
                      <a:alpha val="43137"/>
                    </a:srgbClr>
                  </a:outerShdw>
                </a:effectLst>
              </a:rPr>
              <a:t>Allegorische uitleg</a:t>
            </a:r>
          </a:p>
          <a:p>
            <a:pPr marL="514350" indent="-514350">
              <a:buAutoNum type="arabicPeriod"/>
            </a:pPr>
            <a:r>
              <a:rPr lang="nl-NL" sz="3200" b="1" dirty="0" smtClean="0">
                <a:ln w="3175">
                  <a:solidFill>
                    <a:schemeClr val="tx1"/>
                  </a:solidFill>
                </a:ln>
                <a:solidFill>
                  <a:schemeClr val="bg1"/>
                </a:solidFill>
                <a:effectLst>
                  <a:outerShdw blurRad="38100" dist="38100" dir="2700000" algn="tl">
                    <a:srgbClr val="000000">
                      <a:alpha val="43137"/>
                    </a:srgbClr>
                  </a:outerShdw>
                </a:effectLst>
              </a:rPr>
              <a:t>Letterlijke uitleg</a:t>
            </a:r>
          </a:p>
          <a:p>
            <a:pPr marL="514350" indent="-514350">
              <a:buAutoNum type="arabicPeriod"/>
            </a:pPr>
            <a:r>
              <a:rPr lang="nl-NL" sz="3200" b="1" dirty="0" smtClean="0">
                <a:ln w="3175">
                  <a:solidFill>
                    <a:schemeClr val="tx1"/>
                  </a:solidFill>
                </a:ln>
                <a:solidFill>
                  <a:schemeClr val="bg1"/>
                </a:solidFill>
                <a:effectLst>
                  <a:outerShdw blurRad="38100" dist="38100" dir="2700000" algn="tl">
                    <a:srgbClr val="000000">
                      <a:alpha val="43137"/>
                    </a:srgbClr>
                  </a:outerShdw>
                </a:effectLst>
              </a:rPr>
              <a:t>Typologische uitleg</a:t>
            </a:r>
            <a:endParaRPr lang="nl-NL" sz="3600" b="1" dirty="0">
              <a:ln w="3175">
                <a:solidFill>
                  <a:schemeClr val="tx1"/>
                </a:solidFill>
              </a:ln>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0974499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el 1"/>
          <p:cNvSpPr txBox="1">
            <a:spLocks/>
          </p:cNvSpPr>
          <p:nvPr/>
        </p:nvSpPr>
        <p:spPr bwMode="auto">
          <a:xfrm>
            <a:off x="318600" y="0"/>
            <a:ext cx="8179199" cy="113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380985" rtl="0" eaLnBrk="0" fontAlgn="base" hangingPunct="0">
              <a:spcBef>
                <a:spcPct val="0"/>
              </a:spcBef>
              <a:spcAft>
                <a:spcPct val="0"/>
              </a:spcAft>
              <a:defRPr sz="3667" kern="1200">
                <a:solidFill>
                  <a:schemeClr val="tx1"/>
                </a:solidFill>
                <a:latin typeface="+mj-lt"/>
                <a:ea typeface="MS PGothic" panose="020B0600070205080204" pitchFamily="34" charset="-128"/>
                <a:cs typeface="ＭＳ Ｐゴシック" charset="0"/>
              </a:defRPr>
            </a:lvl1pPr>
            <a:lvl2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2pPr>
            <a:lvl3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3pPr>
            <a:lvl4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4pPr>
            <a:lvl5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5pPr>
            <a:lvl6pPr marL="380985"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6pPr>
            <a:lvl7pPr marL="761970"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7pPr>
            <a:lvl8pPr marL="1142954"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8pPr>
            <a:lvl9pPr marL="1523939"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9pPr>
          </a:lstStyle>
          <a:p>
            <a:pPr algn="l"/>
            <a:r>
              <a:rPr lang="nl-NL" sz="4000" b="1" dirty="0" smtClean="0">
                <a:ln w="3175">
                  <a:solidFill>
                    <a:prstClr val="black"/>
                  </a:solidFill>
                </a:ln>
                <a:solidFill>
                  <a:prstClr val="white"/>
                </a:solidFill>
                <a:effectLst>
                  <a:outerShdw blurRad="38100" dist="38100" dir="2700000" algn="tl">
                    <a:srgbClr val="000000">
                      <a:alpha val="43137"/>
                    </a:srgbClr>
                  </a:outerShdw>
                </a:effectLst>
              </a:rPr>
              <a:t>Hooglied</a:t>
            </a:r>
            <a:endParaRPr lang="nl-NL" sz="4000" b="1" dirty="0">
              <a:ln w="3175">
                <a:solidFill>
                  <a:prstClr val="black"/>
                </a:solidFill>
              </a:ln>
              <a:solidFill>
                <a:prstClr val="white"/>
              </a:solidFill>
              <a:effectLst>
                <a:outerShdw blurRad="38100" dist="38100" dir="2700000" algn="tl">
                  <a:srgbClr val="000000">
                    <a:alpha val="43137"/>
                  </a:srgbClr>
                </a:outerShdw>
              </a:effectLst>
            </a:endParaRPr>
          </a:p>
        </p:txBody>
      </p:sp>
      <p:sp>
        <p:nvSpPr>
          <p:cNvPr id="2" name="Tekstvak 1"/>
          <p:cNvSpPr txBox="1"/>
          <p:nvPr/>
        </p:nvSpPr>
        <p:spPr>
          <a:xfrm>
            <a:off x="453600" y="1267200"/>
            <a:ext cx="7380000" cy="3108543"/>
          </a:xfrm>
          <a:prstGeom prst="rect">
            <a:avLst/>
          </a:prstGeom>
          <a:noFill/>
        </p:spPr>
        <p:txBody>
          <a:bodyPr wrap="square" rtlCol="0">
            <a:spAutoFit/>
          </a:bodyPr>
          <a:lstStyle/>
          <a:p>
            <a:r>
              <a:rPr lang="nl-NL" sz="3200" b="1" dirty="0">
                <a:ln w="3175">
                  <a:solidFill>
                    <a:schemeClr val="tx1"/>
                  </a:solidFill>
                </a:ln>
                <a:solidFill>
                  <a:schemeClr val="bg1"/>
                </a:solidFill>
                <a:effectLst>
                  <a:outerShdw blurRad="38100" dist="38100" dir="2700000" algn="tl">
                    <a:srgbClr val="000000">
                      <a:alpha val="43137"/>
                    </a:srgbClr>
                  </a:outerShdw>
                </a:effectLst>
              </a:rPr>
              <a:t>Ga naar buiten en zie, dochters van Sion, koning Salomo met de kroon waarmee zijn moeder hem kroonde op de dag van zijn bruiloft, ja, op de dag van de blijdschap van zijn hart!</a:t>
            </a:r>
          </a:p>
          <a:p>
            <a:endParaRPr lang="nl-NL" sz="3600"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4" name="Tekstvak 3"/>
          <p:cNvSpPr txBox="1">
            <a:spLocks noChangeArrowheads="1"/>
          </p:cNvSpPr>
          <p:nvPr/>
        </p:nvSpPr>
        <p:spPr bwMode="auto">
          <a:xfrm>
            <a:off x="7120800" y="5083176"/>
            <a:ext cx="1721706" cy="451342"/>
          </a:xfrm>
          <a:prstGeom prst="rect">
            <a:avLst/>
          </a:prstGeom>
          <a:solidFill>
            <a:schemeClr val="bg1"/>
          </a:solidFill>
          <a:ln w="38100">
            <a:solidFill>
              <a:schemeClr val="tx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err="1" smtClean="0">
                <a:solidFill>
                  <a:srgbClr val="000000"/>
                </a:solidFill>
              </a:rPr>
              <a:t>Hgl</a:t>
            </a:r>
            <a:r>
              <a:rPr lang="nl-NL" altLang="nl-NL" sz="2333" dirty="0" smtClean="0">
                <a:solidFill>
                  <a:srgbClr val="000000"/>
                </a:solidFill>
              </a:rPr>
              <a:t>. 3:11</a:t>
            </a:r>
          </a:p>
        </p:txBody>
      </p:sp>
    </p:spTree>
    <p:extLst>
      <p:ext uri="{BB962C8B-B14F-4D97-AF65-F5344CB8AC3E}">
        <p14:creationId xmlns:p14="http://schemas.microsoft.com/office/powerpoint/2010/main" val="74658961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el 1"/>
          <p:cNvSpPr txBox="1">
            <a:spLocks/>
          </p:cNvSpPr>
          <p:nvPr/>
        </p:nvSpPr>
        <p:spPr bwMode="auto">
          <a:xfrm>
            <a:off x="318600" y="0"/>
            <a:ext cx="8179199" cy="113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380985" rtl="0" eaLnBrk="0" fontAlgn="base" hangingPunct="0">
              <a:spcBef>
                <a:spcPct val="0"/>
              </a:spcBef>
              <a:spcAft>
                <a:spcPct val="0"/>
              </a:spcAft>
              <a:defRPr sz="3667" kern="1200">
                <a:solidFill>
                  <a:schemeClr val="tx1"/>
                </a:solidFill>
                <a:latin typeface="+mj-lt"/>
                <a:ea typeface="MS PGothic" panose="020B0600070205080204" pitchFamily="34" charset="-128"/>
                <a:cs typeface="ＭＳ Ｐゴシック" charset="0"/>
              </a:defRPr>
            </a:lvl1pPr>
            <a:lvl2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2pPr>
            <a:lvl3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3pPr>
            <a:lvl4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4pPr>
            <a:lvl5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5pPr>
            <a:lvl6pPr marL="380985"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6pPr>
            <a:lvl7pPr marL="761970"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7pPr>
            <a:lvl8pPr marL="1142954"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8pPr>
            <a:lvl9pPr marL="1523939"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9pPr>
          </a:lstStyle>
          <a:p>
            <a:pPr algn="l"/>
            <a:r>
              <a:rPr lang="nl-NL" sz="4000" b="1" dirty="0" smtClean="0">
                <a:ln w="3175">
                  <a:solidFill>
                    <a:prstClr val="black"/>
                  </a:solidFill>
                </a:ln>
                <a:solidFill>
                  <a:prstClr val="white"/>
                </a:solidFill>
                <a:effectLst>
                  <a:outerShdw blurRad="38100" dist="38100" dir="2700000" algn="tl">
                    <a:srgbClr val="000000">
                      <a:alpha val="43137"/>
                    </a:srgbClr>
                  </a:outerShdw>
                </a:effectLst>
              </a:rPr>
              <a:t>Hooglied</a:t>
            </a:r>
            <a:endParaRPr lang="nl-NL" sz="4000" b="1" dirty="0">
              <a:ln w="3175">
                <a:solidFill>
                  <a:prstClr val="black"/>
                </a:solidFill>
              </a:ln>
              <a:solidFill>
                <a:prstClr val="white"/>
              </a:solidFill>
              <a:effectLst>
                <a:outerShdw blurRad="38100" dist="38100" dir="2700000" algn="tl">
                  <a:srgbClr val="000000">
                    <a:alpha val="43137"/>
                  </a:srgbClr>
                </a:outerShdw>
              </a:effectLst>
            </a:endParaRPr>
          </a:p>
        </p:txBody>
      </p:sp>
      <p:sp>
        <p:nvSpPr>
          <p:cNvPr id="2" name="Tekstvak 1"/>
          <p:cNvSpPr txBox="1"/>
          <p:nvPr/>
        </p:nvSpPr>
        <p:spPr>
          <a:xfrm>
            <a:off x="318600" y="972000"/>
            <a:ext cx="8388906" cy="4031873"/>
          </a:xfrm>
          <a:prstGeom prst="rect">
            <a:avLst/>
          </a:prstGeom>
          <a:noFill/>
        </p:spPr>
        <p:txBody>
          <a:bodyPr wrap="square" rtlCol="0">
            <a:spAutoFit/>
          </a:bodyPr>
          <a:lstStyle/>
          <a:p>
            <a:r>
              <a:rPr lang="nl-NL" sz="3200" b="1" dirty="0" smtClean="0">
                <a:ln w="3175">
                  <a:solidFill>
                    <a:schemeClr val="tx1"/>
                  </a:solidFill>
                </a:ln>
                <a:solidFill>
                  <a:schemeClr val="bg1"/>
                </a:solidFill>
                <a:effectLst>
                  <a:outerShdw blurRad="38100" dist="38100" dir="2700000" algn="tl">
                    <a:srgbClr val="000000">
                      <a:alpha val="43137"/>
                    </a:srgbClr>
                  </a:outerShdw>
                </a:effectLst>
              </a:rPr>
              <a:t>8 Wij </a:t>
            </a:r>
            <a:r>
              <a:rPr lang="nl-NL" sz="3200" b="1" dirty="0">
                <a:ln w="3175">
                  <a:solidFill>
                    <a:schemeClr val="tx1"/>
                  </a:solidFill>
                </a:ln>
                <a:solidFill>
                  <a:schemeClr val="bg1"/>
                </a:solidFill>
                <a:effectLst>
                  <a:outerShdw blurRad="38100" dist="38100" dir="2700000" algn="tl">
                    <a:srgbClr val="000000">
                      <a:alpha val="43137"/>
                    </a:srgbClr>
                  </a:outerShdw>
                </a:effectLst>
              </a:rPr>
              <a:t>hebben een zusje, borsten heeft ze nog niet. Wat doen we met ons zusje als de mensen over haar gaan spreken? 9 Was zij een muur, dan bouwden wij er zilveren kantelen op. Was zij een deur, dan sloten wij die met een balk van cederhout. 10 Ik ben een muur, mijn borsten zijn als torens. Zo ben ik in zijn ogen als een stad die vrede biedt</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a:t>
            </a:r>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4" name="Tekstvak 3"/>
          <p:cNvSpPr txBox="1">
            <a:spLocks noChangeArrowheads="1"/>
          </p:cNvSpPr>
          <p:nvPr/>
        </p:nvSpPr>
        <p:spPr bwMode="auto">
          <a:xfrm>
            <a:off x="7120800" y="5083176"/>
            <a:ext cx="1721706" cy="451342"/>
          </a:xfrm>
          <a:prstGeom prst="rect">
            <a:avLst/>
          </a:prstGeom>
          <a:solidFill>
            <a:schemeClr val="bg1"/>
          </a:solidFill>
          <a:ln w="38100">
            <a:solidFill>
              <a:schemeClr val="tx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err="1" smtClean="0">
                <a:solidFill>
                  <a:srgbClr val="000000"/>
                </a:solidFill>
              </a:rPr>
              <a:t>Hgl</a:t>
            </a:r>
            <a:r>
              <a:rPr lang="nl-NL" altLang="nl-NL" sz="2333" dirty="0" smtClean="0">
                <a:solidFill>
                  <a:srgbClr val="000000"/>
                </a:solidFill>
              </a:rPr>
              <a:t>. 8:8-10</a:t>
            </a:r>
          </a:p>
        </p:txBody>
      </p:sp>
    </p:spTree>
    <p:extLst>
      <p:ext uri="{BB962C8B-B14F-4D97-AF65-F5344CB8AC3E}">
        <p14:creationId xmlns:p14="http://schemas.microsoft.com/office/powerpoint/2010/main" val="89224191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el 1"/>
          <p:cNvSpPr txBox="1">
            <a:spLocks/>
          </p:cNvSpPr>
          <p:nvPr/>
        </p:nvSpPr>
        <p:spPr bwMode="auto">
          <a:xfrm>
            <a:off x="318600" y="0"/>
            <a:ext cx="8179199" cy="113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380985" rtl="0" eaLnBrk="0" fontAlgn="base" hangingPunct="0">
              <a:spcBef>
                <a:spcPct val="0"/>
              </a:spcBef>
              <a:spcAft>
                <a:spcPct val="0"/>
              </a:spcAft>
              <a:defRPr sz="3667" kern="1200">
                <a:solidFill>
                  <a:schemeClr val="tx1"/>
                </a:solidFill>
                <a:latin typeface="+mj-lt"/>
                <a:ea typeface="MS PGothic" panose="020B0600070205080204" pitchFamily="34" charset="-128"/>
                <a:cs typeface="ＭＳ Ｐゴシック" charset="0"/>
              </a:defRPr>
            </a:lvl1pPr>
            <a:lvl2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2pPr>
            <a:lvl3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3pPr>
            <a:lvl4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4pPr>
            <a:lvl5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5pPr>
            <a:lvl6pPr marL="380985"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6pPr>
            <a:lvl7pPr marL="761970"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7pPr>
            <a:lvl8pPr marL="1142954"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8pPr>
            <a:lvl9pPr marL="1523939"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9pPr>
          </a:lstStyle>
          <a:p>
            <a:pPr algn="l"/>
            <a:r>
              <a:rPr lang="nl-NL" sz="4000" b="1" dirty="0" smtClean="0">
                <a:ln w="3175">
                  <a:solidFill>
                    <a:prstClr val="black"/>
                  </a:solidFill>
                </a:ln>
                <a:solidFill>
                  <a:prstClr val="white"/>
                </a:solidFill>
                <a:effectLst>
                  <a:outerShdw blurRad="38100" dist="38100" dir="2700000" algn="tl">
                    <a:srgbClr val="000000">
                      <a:alpha val="43137"/>
                    </a:srgbClr>
                  </a:outerShdw>
                </a:effectLst>
              </a:rPr>
              <a:t>Hooglied</a:t>
            </a:r>
            <a:endParaRPr lang="nl-NL" sz="4000" b="1" dirty="0">
              <a:ln w="3175">
                <a:solidFill>
                  <a:prstClr val="black"/>
                </a:solidFill>
              </a:ln>
              <a:solidFill>
                <a:prstClr val="white"/>
              </a:solidFill>
              <a:effectLst>
                <a:outerShdw blurRad="38100" dist="38100" dir="2700000" algn="tl">
                  <a:srgbClr val="000000">
                    <a:alpha val="43137"/>
                  </a:srgbClr>
                </a:outerShdw>
              </a:effectLst>
            </a:endParaRPr>
          </a:p>
        </p:txBody>
      </p:sp>
      <p:sp>
        <p:nvSpPr>
          <p:cNvPr id="2" name="Tekstvak 1"/>
          <p:cNvSpPr txBox="1"/>
          <p:nvPr/>
        </p:nvSpPr>
        <p:spPr>
          <a:xfrm>
            <a:off x="318600" y="1136198"/>
            <a:ext cx="8388906" cy="4031873"/>
          </a:xfrm>
          <a:prstGeom prst="rect">
            <a:avLst/>
          </a:prstGeom>
          <a:noFill/>
        </p:spPr>
        <p:txBody>
          <a:bodyPr wrap="square" rtlCol="0">
            <a:spAutoFit/>
          </a:bodyPr>
          <a:lstStyle/>
          <a:p>
            <a:r>
              <a:rPr lang="nl-NL" sz="3200" b="1" dirty="0" smtClean="0">
                <a:ln w="3175">
                  <a:solidFill>
                    <a:schemeClr val="tx1"/>
                  </a:solidFill>
                </a:ln>
                <a:solidFill>
                  <a:schemeClr val="bg1"/>
                </a:solidFill>
                <a:effectLst>
                  <a:outerShdw blurRad="38100" dist="38100" dir="2700000" algn="tl">
                    <a:srgbClr val="000000">
                      <a:alpha val="43137"/>
                    </a:srgbClr>
                  </a:outerShdw>
                </a:effectLst>
              </a:rPr>
              <a:t>Wie </a:t>
            </a:r>
            <a:r>
              <a:rPr lang="nl-NL" sz="3200" b="1" dirty="0">
                <a:ln w="3175">
                  <a:solidFill>
                    <a:schemeClr val="tx1"/>
                  </a:solidFill>
                </a:ln>
                <a:solidFill>
                  <a:schemeClr val="bg1"/>
                </a:solidFill>
                <a:effectLst>
                  <a:outerShdw blurRad="38100" dist="38100" dir="2700000" algn="tl">
                    <a:srgbClr val="000000">
                      <a:alpha val="43137"/>
                    </a:srgbClr>
                  </a:outerShdw>
                </a:effectLst>
              </a:rPr>
              <a:t>is zij, die daar komt uit de woestijn, leunend op de arm van haar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lief?  (…)</a:t>
            </a:r>
          </a:p>
          <a:p>
            <a:r>
              <a:rPr lang="nl-NL" sz="3200" b="1" dirty="0" smtClean="0">
                <a:ln w="3175">
                  <a:solidFill>
                    <a:schemeClr val="tx1"/>
                  </a:solidFill>
                </a:ln>
                <a:solidFill>
                  <a:schemeClr val="bg1"/>
                </a:solidFill>
                <a:effectLst>
                  <a:outerShdw blurRad="38100" dist="38100" dir="2700000" algn="tl">
                    <a:srgbClr val="000000">
                      <a:alpha val="43137"/>
                    </a:srgbClr>
                  </a:outerShdw>
                </a:effectLst>
              </a:rPr>
              <a:t>Draag </a:t>
            </a:r>
            <a:r>
              <a:rPr lang="nl-NL" sz="3200" b="1" dirty="0">
                <a:ln w="3175">
                  <a:solidFill>
                    <a:schemeClr val="tx1"/>
                  </a:solidFill>
                </a:ln>
                <a:solidFill>
                  <a:schemeClr val="bg1"/>
                </a:solidFill>
                <a:effectLst>
                  <a:outerShdw blurRad="38100" dist="38100" dir="2700000" algn="tl">
                    <a:srgbClr val="000000">
                      <a:alpha val="43137"/>
                    </a:srgbClr>
                  </a:outerShdw>
                </a:effectLst>
              </a:rPr>
              <a:t>mij als een zegel op je hart, als een zegel op je arm. Sterk als de dood is de liefde, beklemmend als het dodenrijk de hartstocht. De liefde is een vlammend vuur, een laaiende vlam.</a:t>
            </a:r>
          </a:p>
          <a:p>
            <a:r>
              <a:rPr lang="nl-NL" sz="3200" b="1" dirty="0">
                <a:ln w="3175">
                  <a:solidFill>
                    <a:schemeClr val="tx1"/>
                  </a:solidFill>
                </a:ln>
                <a:solidFill>
                  <a:schemeClr val="bg1"/>
                </a:solidFill>
                <a:effectLst>
                  <a:outerShdw blurRad="38100" dist="38100" dir="2700000" algn="tl">
                    <a:srgbClr val="000000">
                      <a:alpha val="43137"/>
                    </a:srgbClr>
                  </a:outerShdw>
                </a:effectLst>
              </a:rPr>
              <a:t>Zeeën kunnen haar niet doven, rivieren spoelen haar niet weg. </a:t>
            </a:r>
          </a:p>
        </p:txBody>
      </p:sp>
      <p:sp>
        <p:nvSpPr>
          <p:cNvPr id="4" name="Tekstvak 3"/>
          <p:cNvSpPr txBox="1">
            <a:spLocks noChangeArrowheads="1"/>
          </p:cNvSpPr>
          <p:nvPr/>
        </p:nvSpPr>
        <p:spPr bwMode="auto">
          <a:xfrm>
            <a:off x="7120800" y="5083176"/>
            <a:ext cx="1721706" cy="451342"/>
          </a:xfrm>
          <a:prstGeom prst="rect">
            <a:avLst/>
          </a:prstGeom>
          <a:solidFill>
            <a:schemeClr val="bg1"/>
          </a:solidFill>
          <a:ln w="38100">
            <a:solidFill>
              <a:schemeClr val="tx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err="1" smtClean="0">
                <a:solidFill>
                  <a:srgbClr val="000000"/>
                </a:solidFill>
              </a:rPr>
              <a:t>Hgl</a:t>
            </a:r>
            <a:r>
              <a:rPr lang="nl-NL" altLang="nl-NL" sz="2333" dirty="0" smtClean="0">
                <a:solidFill>
                  <a:srgbClr val="000000"/>
                </a:solidFill>
              </a:rPr>
              <a:t>. 8:5-7</a:t>
            </a:r>
          </a:p>
        </p:txBody>
      </p:sp>
    </p:spTree>
    <p:extLst>
      <p:ext uri="{BB962C8B-B14F-4D97-AF65-F5344CB8AC3E}">
        <p14:creationId xmlns:p14="http://schemas.microsoft.com/office/powerpoint/2010/main" val="236020018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el 1"/>
          <p:cNvSpPr txBox="1">
            <a:spLocks/>
          </p:cNvSpPr>
          <p:nvPr/>
        </p:nvSpPr>
        <p:spPr bwMode="auto">
          <a:xfrm>
            <a:off x="318600" y="0"/>
            <a:ext cx="8179199" cy="113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380985" rtl="0" eaLnBrk="0" fontAlgn="base" hangingPunct="0">
              <a:spcBef>
                <a:spcPct val="0"/>
              </a:spcBef>
              <a:spcAft>
                <a:spcPct val="0"/>
              </a:spcAft>
              <a:defRPr sz="3667" kern="1200">
                <a:solidFill>
                  <a:schemeClr val="tx1"/>
                </a:solidFill>
                <a:latin typeface="+mj-lt"/>
                <a:ea typeface="MS PGothic" panose="020B0600070205080204" pitchFamily="34" charset="-128"/>
                <a:cs typeface="ＭＳ Ｐゴシック" charset="0"/>
              </a:defRPr>
            </a:lvl1pPr>
            <a:lvl2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2pPr>
            <a:lvl3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3pPr>
            <a:lvl4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4pPr>
            <a:lvl5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5pPr>
            <a:lvl6pPr marL="380985"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6pPr>
            <a:lvl7pPr marL="761970"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7pPr>
            <a:lvl8pPr marL="1142954"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8pPr>
            <a:lvl9pPr marL="1523939"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9pPr>
          </a:lstStyle>
          <a:p>
            <a:pPr algn="l"/>
            <a:r>
              <a:rPr lang="nl-NL" sz="4000" b="1" dirty="0" smtClean="0">
                <a:ln w="3175">
                  <a:solidFill>
                    <a:prstClr val="black"/>
                  </a:solidFill>
                </a:ln>
                <a:solidFill>
                  <a:prstClr val="white"/>
                </a:solidFill>
                <a:effectLst>
                  <a:outerShdw blurRad="38100" dist="38100" dir="2700000" algn="tl">
                    <a:srgbClr val="000000">
                      <a:alpha val="43137"/>
                    </a:srgbClr>
                  </a:outerShdw>
                </a:effectLst>
              </a:rPr>
              <a:t>Job</a:t>
            </a:r>
            <a:endParaRPr lang="nl-NL" sz="4000" b="1" dirty="0">
              <a:ln w="3175">
                <a:solidFill>
                  <a:prstClr val="black"/>
                </a:solidFill>
              </a:ln>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2499942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el 1"/>
          <p:cNvSpPr txBox="1">
            <a:spLocks/>
          </p:cNvSpPr>
          <p:nvPr/>
        </p:nvSpPr>
        <p:spPr bwMode="auto">
          <a:xfrm>
            <a:off x="318600" y="0"/>
            <a:ext cx="8179199" cy="113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380985" rtl="0" eaLnBrk="0" fontAlgn="base" hangingPunct="0">
              <a:spcBef>
                <a:spcPct val="0"/>
              </a:spcBef>
              <a:spcAft>
                <a:spcPct val="0"/>
              </a:spcAft>
              <a:defRPr sz="3667" kern="1200">
                <a:solidFill>
                  <a:schemeClr val="tx1"/>
                </a:solidFill>
                <a:latin typeface="+mj-lt"/>
                <a:ea typeface="MS PGothic" panose="020B0600070205080204" pitchFamily="34" charset="-128"/>
                <a:cs typeface="ＭＳ Ｐゴシック" charset="0"/>
              </a:defRPr>
            </a:lvl1pPr>
            <a:lvl2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2pPr>
            <a:lvl3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3pPr>
            <a:lvl4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4pPr>
            <a:lvl5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5pPr>
            <a:lvl6pPr marL="380985"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6pPr>
            <a:lvl7pPr marL="761970"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7pPr>
            <a:lvl8pPr marL="1142954"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8pPr>
            <a:lvl9pPr marL="1523939"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9pPr>
          </a:lstStyle>
          <a:p>
            <a:pPr algn="l"/>
            <a:r>
              <a:rPr lang="nl-NL" sz="4000" b="1" dirty="0" smtClean="0">
                <a:ln w="3175">
                  <a:solidFill>
                    <a:prstClr val="black"/>
                  </a:solidFill>
                </a:ln>
                <a:solidFill>
                  <a:prstClr val="white"/>
                </a:solidFill>
                <a:effectLst>
                  <a:outerShdw blurRad="38100" dist="38100" dir="2700000" algn="tl">
                    <a:srgbClr val="000000">
                      <a:alpha val="43137"/>
                    </a:srgbClr>
                  </a:outerShdw>
                </a:effectLst>
              </a:rPr>
              <a:t>Job</a:t>
            </a:r>
            <a:endParaRPr lang="nl-NL" sz="4000" b="1" dirty="0">
              <a:ln w="3175">
                <a:solidFill>
                  <a:prstClr val="black"/>
                </a:solidFill>
              </a:ln>
              <a:solidFill>
                <a:prstClr val="white"/>
              </a:solidFill>
              <a:effectLst>
                <a:outerShdw blurRad="38100" dist="38100" dir="2700000" algn="tl">
                  <a:srgbClr val="000000">
                    <a:alpha val="43137"/>
                  </a:srgbClr>
                </a:outerShdw>
              </a:effectLst>
            </a:endParaRPr>
          </a:p>
        </p:txBody>
      </p:sp>
      <p:sp>
        <p:nvSpPr>
          <p:cNvPr id="2" name="Tekstvak 1"/>
          <p:cNvSpPr txBox="1"/>
          <p:nvPr/>
        </p:nvSpPr>
        <p:spPr>
          <a:xfrm>
            <a:off x="318600" y="1136198"/>
            <a:ext cx="8388906" cy="1569660"/>
          </a:xfrm>
          <a:prstGeom prst="rect">
            <a:avLst/>
          </a:prstGeom>
          <a:noFill/>
        </p:spPr>
        <p:txBody>
          <a:bodyPr wrap="square" rtlCol="0">
            <a:spAutoFit/>
          </a:bodyPr>
          <a:lstStyle/>
          <a:p>
            <a:r>
              <a:rPr lang="nl-NL" sz="2000" b="1" dirty="0" smtClean="0">
                <a:ln w="3175">
                  <a:solidFill>
                    <a:schemeClr val="tx1"/>
                  </a:solidFill>
                </a:ln>
                <a:solidFill>
                  <a:schemeClr val="bg1"/>
                </a:solidFill>
                <a:effectLst>
                  <a:outerShdw blurRad="38100" dist="38100" dir="2700000" algn="tl">
                    <a:srgbClr val="000000">
                      <a:alpha val="43137"/>
                    </a:srgbClr>
                  </a:outerShdw>
                </a:effectLst>
              </a:rPr>
              <a:t>17</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 </a:t>
            </a:r>
            <a:r>
              <a:rPr lang="nl-NL" sz="3200" b="1" dirty="0">
                <a:ln w="3175">
                  <a:solidFill>
                    <a:schemeClr val="tx1"/>
                  </a:solidFill>
                </a:ln>
                <a:solidFill>
                  <a:schemeClr val="bg1"/>
                </a:solidFill>
                <a:effectLst>
                  <a:outerShdw blurRad="38100" dist="38100" dir="2700000" algn="tl">
                    <a:srgbClr val="000000">
                      <a:alpha val="43137"/>
                    </a:srgbClr>
                  </a:outerShdw>
                </a:effectLst>
              </a:rPr>
              <a:t>Schenk mijn kennis een aandachtig oor, luister naar de woorden van de wijzen.</a:t>
            </a:r>
          </a:p>
          <a:p>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4" name="Tekstvak 3"/>
          <p:cNvSpPr txBox="1">
            <a:spLocks noChangeArrowheads="1"/>
          </p:cNvSpPr>
          <p:nvPr/>
        </p:nvSpPr>
        <p:spPr bwMode="auto">
          <a:xfrm>
            <a:off x="7120800" y="5083176"/>
            <a:ext cx="1721706" cy="451342"/>
          </a:xfrm>
          <a:prstGeom prst="rect">
            <a:avLst/>
          </a:prstGeom>
          <a:solidFill>
            <a:schemeClr val="bg1"/>
          </a:solidFill>
          <a:ln w="38100">
            <a:solidFill>
              <a:schemeClr val="tx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smtClean="0">
                <a:solidFill>
                  <a:srgbClr val="000000"/>
                </a:solidFill>
              </a:rPr>
              <a:t>Spr. 22:17</a:t>
            </a:r>
          </a:p>
        </p:txBody>
      </p:sp>
    </p:spTree>
    <p:extLst>
      <p:ext uri="{BB962C8B-B14F-4D97-AF65-F5344CB8AC3E}">
        <p14:creationId xmlns:p14="http://schemas.microsoft.com/office/powerpoint/2010/main" val="282151158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el 1"/>
          <p:cNvSpPr txBox="1">
            <a:spLocks/>
          </p:cNvSpPr>
          <p:nvPr/>
        </p:nvSpPr>
        <p:spPr bwMode="auto">
          <a:xfrm>
            <a:off x="318600" y="0"/>
            <a:ext cx="8179199" cy="113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380985" rtl="0" eaLnBrk="0" fontAlgn="base" hangingPunct="0">
              <a:spcBef>
                <a:spcPct val="0"/>
              </a:spcBef>
              <a:spcAft>
                <a:spcPct val="0"/>
              </a:spcAft>
              <a:defRPr sz="3667" kern="1200">
                <a:solidFill>
                  <a:schemeClr val="tx1"/>
                </a:solidFill>
                <a:latin typeface="+mj-lt"/>
                <a:ea typeface="MS PGothic" panose="020B0600070205080204" pitchFamily="34" charset="-128"/>
                <a:cs typeface="ＭＳ Ｐゴシック" charset="0"/>
              </a:defRPr>
            </a:lvl1pPr>
            <a:lvl2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2pPr>
            <a:lvl3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3pPr>
            <a:lvl4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4pPr>
            <a:lvl5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5pPr>
            <a:lvl6pPr marL="380985"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6pPr>
            <a:lvl7pPr marL="761970"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7pPr>
            <a:lvl8pPr marL="1142954"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8pPr>
            <a:lvl9pPr marL="1523939"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9pPr>
          </a:lstStyle>
          <a:p>
            <a:pPr algn="l"/>
            <a:r>
              <a:rPr lang="nl-NL" sz="4000" b="1" dirty="0" smtClean="0">
                <a:ln w="3175">
                  <a:solidFill>
                    <a:prstClr val="black"/>
                  </a:solidFill>
                </a:ln>
                <a:solidFill>
                  <a:prstClr val="white"/>
                </a:solidFill>
                <a:effectLst>
                  <a:outerShdw blurRad="38100" dist="38100" dir="2700000" algn="tl">
                    <a:srgbClr val="000000">
                      <a:alpha val="43137"/>
                    </a:srgbClr>
                  </a:outerShdw>
                </a:effectLst>
              </a:rPr>
              <a:t>Job</a:t>
            </a:r>
            <a:endParaRPr lang="nl-NL" sz="4000" b="1" dirty="0">
              <a:ln w="3175">
                <a:solidFill>
                  <a:prstClr val="black"/>
                </a:solidFill>
              </a:ln>
              <a:solidFill>
                <a:prstClr val="white"/>
              </a:solidFill>
              <a:effectLst>
                <a:outerShdw blurRad="38100" dist="38100" dir="2700000" algn="tl">
                  <a:srgbClr val="000000">
                    <a:alpha val="43137"/>
                  </a:srgbClr>
                </a:outerShdw>
              </a:effectLst>
            </a:endParaRPr>
          </a:p>
        </p:txBody>
      </p:sp>
      <p:sp>
        <p:nvSpPr>
          <p:cNvPr id="2" name="Tekstvak 1"/>
          <p:cNvSpPr txBox="1"/>
          <p:nvPr/>
        </p:nvSpPr>
        <p:spPr>
          <a:xfrm>
            <a:off x="318600" y="1136198"/>
            <a:ext cx="8388906" cy="1569660"/>
          </a:xfrm>
          <a:prstGeom prst="rect">
            <a:avLst/>
          </a:prstGeom>
          <a:noFill/>
        </p:spPr>
        <p:txBody>
          <a:bodyPr wrap="square" rtlCol="0">
            <a:spAutoFit/>
          </a:bodyPr>
          <a:lstStyle/>
          <a:p>
            <a:r>
              <a:rPr lang="nl-NL" sz="2000" b="1" dirty="0" smtClean="0">
                <a:ln w="3175">
                  <a:solidFill>
                    <a:schemeClr val="tx1"/>
                  </a:solidFill>
                </a:ln>
                <a:solidFill>
                  <a:schemeClr val="bg1"/>
                </a:solidFill>
                <a:effectLst>
                  <a:outerShdw blurRad="38100" dist="38100" dir="2700000" algn="tl">
                    <a:srgbClr val="000000">
                      <a:alpha val="43137"/>
                    </a:srgbClr>
                  </a:outerShdw>
                </a:effectLst>
              </a:rPr>
              <a:t>23</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 </a:t>
            </a:r>
            <a:r>
              <a:rPr lang="nl-NL" sz="3200" b="1" dirty="0">
                <a:ln w="3175">
                  <a:solidFill>
                    <a:schemeClr val="tx1"/>
                  </a:solidFill>
                </a:ln>
                <a:solidFill>
                  <a:schemeClr val="bg1"/>
                </a:solidFill>
                <a:effectLst>
                  <a:outerShdw blurRad="38100" dist="38100" dir="2700000" algn="tl">
                    <a:srgbClr val="000000">
                      <a:alpha val="43137"/>
                    </a:srgbClr>
                  </a:outerShdw>
                </a:effectLst>
              </a:rPr>
              <a:t>Ook deze spreuken zijn afkomstig van de wijzen.</a:t>
            </a:r>
          </a:p>
          <a:p>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4" name="Tekstvak 3"/>
          <p:cNvSpPr txBox="1">
            <a:spLocks noChangeArrowheads="1"/>
          </p:cNvSpPr>
          <p:nvPr/>
        </p:nvSpPr>
        <p:spPr bwMode="auto">
          <a:xfrm>
            <a:off x="7120800" y="5083176"/>
            <a:ext cx="1721706" cy="451342"/>
          </a:xfrm>
          <a:prstGeom prst="rect">
            <a:avLst/>
          </a:prstGeom>
          <a:solidFill>
            <a:schemeClr val="bg1"/>
          </a:solidFill>
          <a:ln w="38100">
            <a:solidFill>
              <a:schemeClr val="tx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smtClean="0">
                <a:solidFill>
                  <a:srgbClr val="000000"/>
                </a:solidFill>
              </a:rPr>
              <a:t>Spr. 24:23</a:t>
            </a:r>
          </a:p>
        </p:txBody>
      </p:sp>
    </p:spTree>
    <p:extLst>
      <p:ext uri="{BB962C8B-B14F-4D97-AF65-F5344CB8AC3E}">
        <p14:creationId xmlns:p14="http://schemas.microsoft.com/office/powerpoint/2010/main" val="246138767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el 1"/>
          <p:cNvSpPr txBox="1">
            <a:spLocks/>
          </p:cNvSpPr>
          <p:nvPr/>
        </p:nvSpPr>
        <p:spPr bwMode="auto">
          <a:xfrm>
            <a:off x="318600" y="0"/>
            <a:ext cx="8179199" cy="113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380985" rtl="0" eaLnBrk="0" fontAlgn="base" hangingPunct="0">
              <a:spcBef>
                <a:spcPct val="0"/>
              </a:spcBef>
              <a:spcAft>
                <a:spcPct val="0"/>
              </a:spcAft>
              <a:defRPr sz="3667" kern="1200">
                <a:solidFill>
                  <a:schemeClr val="tx1"/>
                </a:solidFill>
                <a:latin typeface="+mj-lt"/>
                <a:ea typeface="MS PGothic" panose="020B0600070205080204" pitchFamily="34" charset="-128"/>
                <a:cs typeface="ＭＳ Ｐゴシック" charset="0"/>
              </a:defRPr>
            </a:lvl1pPr>
            <a:lvl2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2pPr>
            <a:lvl3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3pPr>
            <a:lvl4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4pPr>
            <a:lvl5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5pPr>
            <a:lvl6pPr marL="380985"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6pPr>
            <a:lvl7pPr marL="761970"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7pPr>
            <a:lvl8pPr marL="1142954"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8pPr>
            <a:lvl9pPr marL="1523939"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9pPr>
          </a:lstStyle>
          <a:p>
            <a:pPr algn="l"/>
            <a:r>
              <a:rPr lang="nl-NL" sz="4000" b="1" dirty="0" smtClean="0">
                <a:ln w="3175">
                  <a:solidFill>
                    <a:prstClr val="black"/>
                  </a:solidFill>
                </a:ln>
                <a:solidFill>
                  <a:prstClr val="white"/>
                </a:solidFill>
                <a:effectLst>
                  <a:outerShdw blurRad="38100" dist="38100" dir="2700000" algn="tl">
                    <a:srgbClr val="000000">
                      <a:alpha val="43137"/>
                    </a:srgbClr>
                  </a:outerShdw>
                </a:effectLst>
              </a:rPr>
              <a:t>Job</a:t>
            </a:r>
            <a:endParaRPr lang="nl-NL" sz="4000" b="1" dirty="0">
              <a:ln w="3175">
                <a:solidFill>
                  <a:prstClr val="black"/>
                </a:solidFill>
              </a:ln>
              <a:solidFill>
                <a:prstClr val="white"/>
              </a:solidFill>
              <a:effectLst>
                <a:outerShdw blurRad="38100" dist="38100" dir="2700000" algn="tl">
                  <a:srgbClr val="000000">
                    <a:alpha val="43137"/>
                  </a:srgbClr>
                </a:outerShdw>
              </a:effectLst>
            </a:endParaRPr>
          </a:p>
        </p:txBody>
      </p:sp>
      <p:sp>
        <p:nvSpPr>
          <p:cNvPr id="2" name="Tekstvak 1"/>
          <p:cNvSpPr txBox="1"/>
          <p:nvPr/>
        </p:nvSpPr>
        <p:spPr>
          <a:xfrm>
            <a:off x="318600" y="1136198"/>
            <a:ext cx="8388906" cy="1077218"/>
          </a:xfrm>
          <a:prstGeom prst="rect">
            <a:avLst/>
          </a:prstGeom>
          <a:noFill/>
        </p:spPr>
        <p:txBody>
          <a:bodyPr wrap="square" rtlCol="0">
            <a:spAutoFit/>
          </a:bodyPr>
          <a:lstStyle/>
          <a:p>
            <a:r>
              <a:rPr lang="nl-NL" sz="3200" b="1" dirty="0" smtClean="0">
                <a:ln w="3175">
                  <a:solidFill>
                    <a:schemeClr val="tx1"/>
                  </a:solidFill>
                </a:ln>
                <a:solidFill>
                  <a:schemeClr val="bg1"/>
                </a:solidFill>
                <a:effectLst>
                  <a:outerShdw blurRad="38100" dist="38100" dir="2700000" algn="tl">
                    <a:srgbClr val="000000">
                      <a:alpha val="43137"/>
                    </a:srgbClr>
                  </a:outerShdw>
                </a:effectLst>
              </a:rPr>
              <a:t>Inhoud </a:t>
            </a:r>
            <a:r>
              <a:rPr lang="nl-NL" sz="3200" b="1" dirty="0" smtClean="0">
                <a:ln w="3175">
                  <a:solidFill>
                    <a:schemeClr val="tx1"/>
                  </a:solidFill>
                </a:ln>
                <a:solidFill>
                  <a:schemeClr val="bg1"/>
                </a:solidFill>
                <a:effectLst>
                  <a:outerShdw blurRad="38100" dist="38100" dir="2700000" algn="tl">
                    <a:srgbClr val="000000">
                      <a:alpha val="43137"/>
                    </a:srgbClr>
                  </a:outerShdw>
                </a:effectLst>
                <a:sym typeface="Wingdings" panose="05000000000000000000" pitchFamily="2" charset="2"/>
              </a:rPr>
              <a:t> lijden</a:t>
            </a:r>
            <a:endParaRPr lang="nl-NL" sz="3200" b="1" dirty="0">
              <a:ln w="3175">
                <a:solidFill>
                  <a:schemeClr val="tx1"/>
                </a:solidFill>
              </a:ln>
              <a:solidFill>
                <a:schemeClr val="bg1"/>
              </a:solidFill>
              <a:effectLst>
                <a:outerShdw blurRad="38100" dist="38100" dir="2700000" algn="tl">
                  <a:srgbClr val="000000">
                    <a:alpha val="43137"/>
                  </a:srgbClr>
                </a:outerShdw>
              </a:effectLst>
            </a:endParaRPr>
          </a:p>
          <a:p>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918223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jdelijke aanduiding voor inhoud 2"/>
          <p:cNvSpPr txBox="1">
            <a:spLocks/>
          </p:cNvSpPr>
          <p:nvPr/>
        </p:nvSpPr>
        <p:spPr bwMode="auto">
          <a:xfrm>
            <a:off x="374400" y="209449"/>
            <a:ext cx="8402400" cy="3966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380985"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mn-lt"/>
                <a:ea typeface="MS PGothic" panose="020B0600070205080204" pitchFamily="34" charset="-128"/>
                <a:cs typeface="ＭＳ Ｐゴシック" charset="0"/>
              </a:defRPr>
            </a:lvl1pPr>
            <a:lvl2pPr marL="380985" indent="0" algn="ctr" defTabSz="380985" rtl="0" eaLnBrk="0" fontAlgn="base" hangingPunct="0">
              <a:spcBef>
                <a:spcPct val="20000"/>
              </a:spcBef>
              <a:spcAft>
                <a:spcPct val="0"/>
              </a:spcAft>
              <a:buFont typeface="Arial" panose="020B0604020202020204" pitchFamily="34" charset="0"/>
              <a:buNone/>
              <a:defRPr sz="2333" kern="1200">
                <a:solidFill>
                  <a:schemeClr val="tx1">
                    <a:tint val="75000"/>
                  </a:schemeClr>
                </a:solidFill>
                <a:latin typeface="+mn-lt"/>
                <a:ea typeface="MS PGothic" panose="020B0600070205080204" pitchFamily="34" charset="-128"/>
                <a:cs typeface="ＭＳ Ｐゴシック" charset="-128"/>
              </a:defRPr>
            </a:lvl2pPr>
            <a:lvl3pPr marL="761970" indent="0" algn="ctr" defTabSz="380985"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S PGothic" panose="020B0600070205080204" pitchFamily="34" charset="-128"/>
                <a:cs typeface="ＭＳ Ｐゴシック" charset="-128"/>
              </a:defRPr>
            </a:lvl3pPr>
            <a:lvl4pPr marL="1142954"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4pPr>
            <a:lvl5pPr marL="1523939"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5pPr>
            <a:lvl6pPr marL="1904924"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6pPr>
            <a:lvl7pPr marL="2285909"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7pPr>
            <a:lvl8pPr marL="2666893"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8pPr>
            <a:lvl9pPr marL="3047878"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9pPr>
          </a:lstStyle>
          <a:p>
            <a:pPr algn="l"/>
            <a:r>
              <a:rPr lang="nl-NL" sz="3600" dirty="0" smtClean="0">
                <a:solidFill>
                  <a:schemeClr val="bg1"/>
                </a:solidFill>
                <a:effectLst>
                  <a:outerShdw blurRad="38100" dist="38100" dir="2700000" algn="tl">
                    <a:srgbClr val="000000">
                      <a:alpha val="43137"/>
                    </a:srgbClr>
                  </a:outerShdw>
                </a:effectLst>
              </a:rPr>
              <a:t>Poëzie in de Hebreeuwse literatuur:</a:t>
            </a:r>
          </a:p>
          <a:p>
            <a:pPr algn="l"/>
            <a:endParaRPr lang="nl-NL" sz="3000" dirty="0">
              <a:solidFill>
                <a:schemeClr val="bg1"/>
              </a:solidFill>
              <a:effectLst>
                <a:outerShdw blurRad="38100" dist="38100" dir="2700000" algn="tl">
                  <a:srgbClr val="000000">
                    <a:alpha val="43137"/>
                  </a:srgbClr>
                </a:outerShdw>
              </a:effectLst>
            </a:endParaRPr>
          </a:p>
          <a:p>
            <a:pPr algn="l"/>
            <a:r>
              <a:rPr lang="nl-NL" sz="3200" dirty="0" smtClean="0">
                <a:solidFill>
                  <a:schemeClr val="bg1"/>
                </a:solidFill>
                <a:effectLst>
                  <a:outerShdw blurRad="38100" dist="38100" dir="2700000" algn="tl">
                    <a:srgbClr val="000000">
                      <a:alpha val="43137"/>
                    </a:srgbClr>
                  </a:outerShdw>
                </a:effectLst>
              </a:rPr>
              <a:t>1. Parallellisme </a:t>
            </a:r>
          </a:p>
          <a:p>
            <a:pPr algn="l"/>
            <a:r>
              <a:rPr lang="nl-NL" sz="3200" dirty="0" smtClean="0">
                <a:solidFill>
                  <a:schemeClr val="bg1"/>
                </a:solidFill>
                <a:effectLst>
                  <a:outerShdw blurRad="38100" dist="38100" dir="2700000" algn="tl">
                    <a:srgbClr val="000000">
                      <a:alpha val="43137"/>
                    </a:srgbClr>
                  </a:outerShdw>
                </a:effectLst>
              </a:rPr>
              <a:t>						- Synoniem parallellisme</a:t>
            </a:r>
          </a:p>
          <a:p>
            <a:pPr algn="l"/>
            <a:r>
              <a:rPr lang="nl-NL" sz="3200" dirty="0">
                <a:solidFill>
                  <a:schemeClr val="bg1"/>
                </a:solidFill>
                <a:effectLst>
                  <a:outerShdw blurRad="38100" dist="38100" dir="2700000" algn="tl">
                    <a:srgbClr val="000000">
                      <a:alpha val="43137"/>
                    </a:srgbClr>
                  </a:outerShdw>
                </a:effectLst>
              </a:rPr>
              <a:t>	</a:t>
            </a:r>
            <a:r>
              <a:rPr lang="nl-NL" sz="3200" dirty="0" smtClean="0">
                <a:solidFill>
                  <a:schemeClr val="bg1"/>
                </a:solidFill>
                <a:effectLst>
                  <a:outerShdw blurRad="38100" dist="38100" dir="2700000" algn="tl">
                    <a:srgbClr val="000000">
                      <a:alpha val="43137"/>
                    </a:srgbClr>
                  </a:outerShdw>
                </a:effectLst>
              </a:rPr>
              <a:t>					- Tegengesteld parallellisme</a:t>
            </a:r>
          </a:p>
          <a:p>
            <a:endParaRPr lang="nl-NL" dirty="0" smtClean="0"/>
          </a:p>
          <a:p>
            <a:endParaRPr lang="nl-NL" dirty="0" smtClean="0"/>
          </a:p>
          <a:p>
            <a:endParaRPr lang="nl-NL" dirty="0"/>
          </a:p>
        </p:txBody>
      </p:sp>
    </p:spTree>
    <p:extLst>
      <p:ext uri="{BB962C8B-B14F-4D97-AF65-F5344CB8AC3E}">
        <p14:creationId xmlns:p14="http://schemas.microsoft.com/office/powerpoint/2010/main" val="70457395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el 1"/>
          <p:cNvSpPr txBox="1">
            <a:spLocks/>
          </p:cNvSpPr>
          <p:nvPr/>
        </p:nvSpPr>
        <p:spPr bwMode="auto">
          <a:xfrm>
            <a:off x="318600" y="0"/>
            <a:ext cx="8179199" cy="113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380985" rtl="0" eaLnBrk="0" fontAlgn="base" hangingPunct="0">
              <a:spcBef>
                <a:spcPct val="0"/>
              </a:spcBef>
              <a:spcAft>
                <a:spcPct val="0"/>
              </a:spcAft>
              <a:defRPr sz="3667" kern="1200">
                <a:solidFill>
                  <a:schemeClr val="tx1"/>
                </a:solidFill>
                <a:latin typeface="+mj-lt"/>
                <a:ea typeface="MS PGothic" panose="020B0600070205080204" pitchFamily="34" charset="-128"/>
                <a:cs typeface="ＭＳ Ｐゴシック" charset="0"/>
              </a:defRPr>
            </a:lvl1pPr>
            <a:lvl2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2pPr>
            <a:lvl3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3pPr>
            <a:lvl4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4pPr>
            <a:lvl5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5pPr>
            <a:lvl6pPr marL="380985"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6pPr>
            <a:lvl7pPr marL="761970"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7pPr>
            <a:lvl8pPr marL="1142954"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8pPr>
            <a:lvl9pPr marL="1523939"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9pPr>
          </a:lstStyle>
          <a:p>
            <a:pPr algn="l"/>
            <a:r>
              <a:rPr lang="nl-NL" sz="4000" b="1" dirty="0" smtClean="0">
                <a:ln w="3175">
                  <a:solidFill>
                    <a:prstClr val="black"/>
                  </a:solidFill>
                </a:ln>
                <a:solidFill>
                  <a:prstClr val="white"/>
                </a:solidFill>
                <a:effectLst>
                  <a:outerShdw blurRad="38100" dist="38100" dir="2700000" algn="tl">
                    <a:srgbClr val="000000">
                      <a:alpha val="43137"/>
                    </a:srgbClr>
                  </a:outerShdw>
                </a:effectLst>
              </a:rPr>
              <a:t>Job</a:t>
            </a:r>
            <a:endParaRPr lang="nl-NL" sz="4000" b="1" dirty="0">
              <a:ln w="3175">
                <a:solidFill>
                  <a:prstClr val="black"/>
                </a:solidFill>
              </a:ln>
              <a:solidFill>
                <a:prstClr val="white"/>
              </a:solidFill>
              <a:effectLst>
                <a:outerShdw blurRad="38100" dist="38100" dir="2700000" algn="tl">
                  <a:srgbClr val="000000">
                    <a:alpha val="43137"/>
                  </a:srgbClr>
                </a:outerShdw>
              </a:effectLst>
            </a:endParaRPr>
          </a:p>
        </p:txBody>
      </p:sp>
      <p:sp>
        <p:nvSpPr>
          <p:cNvPr id="2" name="Tekstvak 1"/>
          <p:cNvSpPr txBox="1"/>
          <p:nvPr/>
        </p:nvSpPr>
        <p:spPr>
          <a:xfrm>
            <a:off x="318600" y="1136198"/>
            <a:ext cx="8388906" cy="1077218"/>
          </a:xfrm>
          <a:prstGeom prst="rect">
            <a:avLst/>
          </a:prstGeom>
          <a:noFill/>
        </p:spPr>
        <p:txBody>
          <a:bodyPr wrap="square" rtlCol="0">
            <a:spAutoFit/>
          </a:bodyPr>
          <a:lstStyle/>
          <a:p>
            <a:r>
              <a:rPr lang="nl-NL" sz="3200" b="1" dirty="0" smtClean="0">
                <a:ln w="3175">
                  <a:solidFill>
                    <a:schemeClr val="tx1"/>
                  </a:solidFill>
                </a:ln>
                <a:solidFill>
                  <a:schemeClr val="bg1"/>
                </a:solidFill>
                <a:effectLst>
                  <a:outerShdw blurRad="38100" dist="38100" dir="2700000" algn="tl">
                    <a:srgbClr val="000000">
                      <a:alpha val="43137"/>
                    </a:srgbClr>
                  </a:outerShdw>
                </a:effectLst>
              </a:rPr>
              <a:t>Inhoud </a:t>
            </a:r>
            <a:r>
              <a:rPr lang="nl-NL" sz="3200" b="1" dirty="0" smtClean="0">
                <a:ln w="3175">
                  <a:solidFill>
                    <a:schemeClr val="tx1"/>
                  </a:solidFill>
                </a:ln>
                <a:solidFill>
                  <a:schemeClr val="bg1"/>
                </a:solidFill>
                <a:effectLst>
                  <a:outerShdw blurRad="38100" dist="38100" dir="2700000" algn="tl">
                    <a:srgbClr val="000000">
                      <a:alpha val="43137"/>
                    </a:srgbClr>
                  </a:outerShdw>
                </a:effectLst>
                <a:sym typeface="Wingdings" panose="05000000000000000000" pitchFamily="2" charset="2"/>
              </a:rPr>
              <a:t> lijden  Is God wel rechtvaardig?</a:t>
            </a:r>
            <a:endParaRPr lang="nl-NL" sz="3200" b="1" dirty="0">
              <a:ln w="3175">
                <a:solidFill>
                  <a:schemeClr val="tx1"/>
                </a:solidFill>
              </a:ln>
              <a:solidFill>
                <a:schemeClr val="bg1"/>
              </a:solidFill>
              <a:effectLst>
                <a:outerShdw blurRad="38100" dist="38100" dir="2700000" algn="tl">
                  <a:srgbClr val="000000">
                    <a:alpha val="43137"/>
                  </a:srgbClr>
                </a:outerShdw>
              </a:effectLst>
            </a:endParaRPr>
          </a:p>
          <a:p>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6417588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el 1"/>
          <p:cNvSpPr txBox="1">
            <a:spLocks/>
          </p:cNvSpPr>
          <p:nvPr/>
        </p:nvSpPr>
        <p:spPr bwMode="auto">
          <a:xfrm>
            <a:off x="318600" y="0"/>
            <a:ext cx="8179199" cy="113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380985" rtl="0" eaLnBrk="0" fontAlgn="base" hangingPunct="0">
              <a:spcBef>
                <a:spcPct val="0"/>
              </a:spcBef>
              <a:spcAft>
                <a:spcPct val="0"/>
              </a:spcAft>
              <a:defRPr sz="3667" kern="1200">
                <a:solidFill>
                  <a:schemeClr val="tx1"/>
                </a:solidFill>
                <a:latin typeface="+mj-lt"/>
                <a:ea typeface="MS PGothic" panose="020B0600070205080204" pitchFamily="34" charset="-128"/>
                <a:cs typeface="ＭＳ Ｐゴシック" charset="0"/>
              </a:defRPr>
            </a:lvl1pPr>
            <a:lvl2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2pPr>
            <a:lvl3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3pPr>
            <a:lvl4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4pPr>
            <a:lvl5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5pPr>
            <a:lvl6pPr marL="380985"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6pPr>
            <a:lvl7pPr marL="761970"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7pPr>
            <a:lvl8pPr marL="1142954"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8pPr>
            <a:lvl9pPr marL="1523939"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9pPr>
          </a:lstStyle>
          <a:p>
            <a:pPr algn="l"/>
            <a:r>
              <a:rPr lang="nl-NL" sz="4000" b="1" dirty="0" smtClean="0">
                <a:ln w="3175">
                  <a:solidFill>
                    <a:prstClr val="black"/>
                  </a:solidFill>
                </a:ln>
                <a:solidFill>
                  <a:prstClr val="white"/>
                </a:solidFill>
                <a:effectLst>
                  <a:outerShdw blurRad="38100" dist="38100" dir="2700000" algn="tl">
                    <a:srgbClr val="000000">
                      <a:alpha val="43137"/>
                    </a:srgbClr>
                  </a:outerShdw>
                </a:effectLst>
              </a:rPr>
              <a:t>Job</a:t>
            </a:r>
            <a:endParaRPr lang="nl-NL" sz="4000" b="1" dirty="0">
              <a:ln w="3175">
                <a:solidFill>
                  <a:prstClr val="black"/>
                </a:solidFill>
              </a:ln>
              <a:solidFill>
                <a:prstClr val="white"/>
              </a:solidFill>
              <a:effectLst>
                <a:outerShdw blurRad="38100" dist="38100" dir="2700000" algn="tl">
                  <a:srgbClr val="000000">
                    <a:alpha val="43137"/>
                  </a:srgbClr>
                </a:outerShdw>
              </a:effectLst>
            </a:endParaRPr>
          </a:p>
        </p:txBody>
      </p:sp>
      <p:sp>
        <p:nvSpPr>
          <p:cNvPr id="2" name="Tekstvak 1"/>
          <p:cNvSpPr txBox="1"/>
          <p:nvPr/>
        </p:nvSpPr>
        <p:spPr>
          <a:xfrm>
            <a:off x="318600" y="1136198"/>
            <a:ext cx="8388906" cy="1569660"/>
          </a:xfrm>
          <a:prstGeom prst="rect">
            <a:avLst/>
          </a:prstGeom>
          <a:noFill/>
        </p:spPr>
        <p:txBody>
          <a:bodyPr wrap="square" rtlCol="0">
            <a:spAutoFit/>
          </a:bodyPr>
          <a:lstStyle/>
          <a:p>
            <a:r>
              <a:rPr lang="nl-NL" sz="3200" b="1" dirty="0" smtClean="0">
                <a:ln w="3175">
                  <a:solidFill>
                    <a:schemeClr val="tx1"/>
                  </a:solidFill>
                </a:ln>
                <a:solidFill>
                  <a:schemeClr val="bg1"/>
                </a:solidFill>
                <a:effectLst>
                  <a:outerShdw blurRad="38100" dist="38100" dir="2700000" algn="tl">
                    <a:srgbClr val="000000">
                      <a:alpha val="43137"/>
                    </a:srgbClr>
                  </a:outerShdw>
                </a:effectLst>
              </a:rPr>
              <a:t>Inhoud </a:t>
            </a:r>
            <a:r>
              <a:rPr lang="nl-NL" sz="3200" b="1" dirty="0" smtClean="0">
                <a:ln w="3175">
                  <a:solidFill>
                    <a:schemeClr val="tx1"/>
                  </a:solidFill>
                </a:ln>
                <a:solidFill>
                  <a:schemeClr val="bg1"/>
                </a:solidFill>
                <a:effectLst>
                  <a:outerShdw blurRad="38100" dist="38100" dir="2700000" algn="tl">
                    <a:srgbClr val="000000">
                      <a:alpha val="43137"/>
                    </a:srgbClr>
                  </a:outerShdw>
                </a:effectLst>
                <a:sym typeface="Wingdings" panose="05000000000000000000" pitchFamily="2" charset="2"/>
              </a:rPr>
              <a:t> lijden  Is God wel rechtvaardig?</a:t>
            </a:r>
          </a:p>
          <a:p>
            <a:r>
              <a:rPr lang="nl-NL" sz="3200" b="1" dirty="0">
                <a:ln w="3175">
                  <a:solidFill>
                    <a:schemeClr val="tx1"/>
                  </a:solidFill>
                </a:ln>
                <a:solidFill>
                  <a:schemeClr val="bg1"/>
                </a:solidFill>
                <a:effectLst>
                  <a:outerShdw blurRad="38100" dist="38100" dir="2700000" algn="tl">
                    <a:srgbClr val="000000">
                      <a:alpha val="43137"/>
                    </a:srgbClr>
                  </a:outerShdw>
                </a:effectLst>
                <a:sym typeface="Wingdings" panose="05000000000000000000" pitchFamily="2" charset="2"/>
              </a:rPr>
              <a:t>	</a:t>
            </a:r>
            <a:r>
              <a:rPr lang="nl-NL" sz="3200" b="1" dirty="0" smtClean="0">
                <a:ln w="3175">
                  <a:solidFill>
                    <a:schemeClr val="tx1"/>
                  </a:solidFill>
                </a:ln>
                <a:solidFill>
                  <a:schemeClr val="bg1"/>
                </a:solidFill>
                <a:effectLst>
                  <a:outerShdw blurRad="38100" dist="38100" dir="2700000" algn="tl">
                    <a:srgbClr val="000000">
                      <a:alpha val="43137"/>
                    </a:srgbClr>
                  </a:outerShdw>
                </a:effectLst>
                <a:sym typeface="Wingdings" panose="05000000000000000000" pitchFamily="2" charset="2"/>
              </a:rPr>
              <a:t>			 Theodicee</a:t>
            </a:r>
            <a:endParaRPr lang="nl-NL" sz="3200" b="1" dirty="0">
              <a:ln w="3175">
                <a:solidFill>
                  <a:schemeClr val="tx1"/>
                </a:solidFill>
              </a:ln>
              <a:solidFill>
                <a:schemeClr val="bg1"/>
              </a:solidFill>
              <a:effectLst>
                <a:outerShdw blurRad="38100" dist="38100" dir="2700000" algn="tl">
                  <a:srgbClr val="000000">
                    <a:alpha val="43137"/>
                  </a:srgbClr>
                </a:outerShdw>
              </a:effectLst>
            </a:endParaRPr>
          </a:p>
          <a:p>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7728676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el 1"/>
          <p:cNvSpPr txBox="1">
            <a:spLocks/>
          </p:cNvSpPr>
          <p:nvPr/>
        </p:nvSpPr>
        <p:spPr bwMode="auto">
          <a:xfrm>
            <a:off x="318600" y="0"/>
            <a:ext cx="8179199" cy="113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380985" rtl="0" eaLnBrk="0" fontAlgn="base" hangingPunct="0">
              <a:spcBef>
                <a:spcPct val="0"/>
              </a:spcBef>
              <a:spcAft>
                <a:spcPct val="0"/>
              </a:spcAft>
              <a:defRPr sz="3667" kern="1200">
                <a:solidFill>
                  <a:schemeClr val="tx1"/>
                </a:solidFill>
                <a:latin typeface="+mj-lt"/>
                <a:ea typeface="MS PGothic" panose="020B0600070205080204" pitchFamily="34" charset="-128"/>
                <a:cs typeface="ＭＳ Ｐゴシック" charset="0"/>
              </a:defRPr>
            </a:lvl1pPr>
            <a:lvl2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2pPr>
            <a:lvl3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3pPr>
            <a:lvl4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4pPr>
            <a:lvl5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5pPr>
            <a:lvl6pPr marL="380985"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6pPr>
            <a:lvl7pPr marL="761970"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7pPr>
            <a:lvl8pPr marL="1142954"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8pPr>
            <a:lvl9pPr marL="1523939"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9pPr>
          </a:lstStyle>
          <a:p>
            <a:pPr algn="l"/>
            <a:r>
              <a:rPr lang="nl-NL" sz="4000" b="1" dirty="0" smtClean="0">
                <a:ln w="3175">
                  <a:solidFill>
                    <a:prstClr val="black"/>
                  </a:solidFill>
                </a:ln>
                <a:solidFill>
                  <a:prstClr val="white"/>
                </a:solidFill>
                <a:effectLst>
                  <a:outerShdw blurRad="38100" dist="38100" dir="2700000" algn="tl">
                    <a:srgbClr val="000000">
                      <a:alpha val="43137"/>
                    </a:srgbClr>
                  </a:outerShdw>
                </a:effectLst>
              </a:rPr>
              <a:t>Job</a:t>
            </a:r>
            <a:endParaRPr lang="nl-NL" sz="4000" b="1" dirty="0">
              <a:ln w="3175">
                <a:solidFill>
                  <a:prstClr val="black"/>
                </a:solidFill>
              </a:ln>
              <a:solidFill>
                <a:prstClr val="white"/>
              </a:solidFill>
              <a:effectLst>
                <a:outerShdw blurRad="38100" dist="38100" dir="2700000" algn="tl">
                  <a:srgbClr val="000000">
                    <a:alpha val="43137"/>
                  </a:srgbClr>
                </a:outerShdw>
              </a:effectLst>
            </a:endParaRPr>
          </a:p>
        </p:txBody>
      </p:sp>
      <p:sp>
        <p:nvSpPr>
          <p:cNvPr id="2" name="Tekstvak 1"/>
          <p:cNvSpPr txBox="1"/>
          <p:nvPr/>
        </p:nvSpPr>
        <p:spPr>
          <a:xfrm>
            <a:off x="318600" y="1136198"/>
            <a:ext cx="8388906" cy="2062103"/>
          </a:xfrm>
          <a:prstGeom prst="rect">
            <a:avLst/>
          </a:prstGeom>
          <a:noFill/>
        </p:spPr>
        <p:txBody>
          <a:bodyPr wrap="square" rtlCol="0">
            <a:spAutoFit/>
          </a:bodyPr>
          <a:lstStyle/>
          <a:p>
            <a:r>
              <a:rPr lang="nl-NL" sz="3200" b="1" dirty="0" smtClean="0">
                <a:ln w="3175">
                  <a:solidFill>
                    <a:schemeClr val="tx1"/>
                  </a:solidFill>
                </a:ln>
                <a:solidFill>
                  <a:schemeClr val="bg1"/>
                </a:solidFill>
                <a:effectLst>
                  <a:outerShdw blurRad="38100" dist="38100" dir="2700000" algn="tl">
                    <a:srgbClr val="000000">
                      <a:alpha val="43137"/>
                    </a:srgbClr>
                  </a:outerShdw>
                </a:effectLst>
              </a:rPr>
              <a:t>Inhoud </a:t>
            </a:r>
            <a:r>
              <a:rPr lang="nl-NL" sz="3200" b="1" dirty="0" smtClean="0">
                <a:ln w="3175">
                  <a:solidFill>
                    <a:schemeClr val="tx1"/>
                  </a:solidFill>
                </a:ln>
                <a:solidFill>
                  <a:schemeClr val="bg1"/>
                </a:solidFill>
                <a:effectLst>
                  <a:outerShdw blurRad="38100" dist="38100" dir="2700000" algn="tl">
                    <a:srgbClr val="000000">
                      <a:alpha val="43137"/>
                    </a:srgbClr>
                  </a:outerShdw>
                </a:effectLst>
                <a:sym typeface="Wingdings" panose="05000000000000000000" pitchFamily="2" charset="2"/>
              </a:rPr>
              <a:t> lijden  Is God wel rechtvaardig?</a:t>
            </a:r>
          </a:p>
          <a:p>
            <a:r>
              <a:rPr lang="nl-NL" sz="3200" b="1" dirty="0">
                <a:ln w="3175">
                  <a:solidFill>
                    <a:schemeClr val="tx1"/>
                  </a:solidFill>
                </a:ln>
                <a:solidFill>
                  <a:schemeClr val="bg1"/>
                </a:solidFill>
                <a:effectLst>
                  <a:outerShdw blurRad="38100" dist="38100" dir="2700000" algn="tl">
                    <a:srgbClr val="000000">
                      <a:alpha val="43137"/>
                    </a:srgbClr>
                  </a:outerShdw>
                </a:effectLst>
                <a:sym typeface="Wingdings" panose="05000000000000000000" pitchFamily="2" charset="2"/>
              </a:rPr>
              <a:t>	</a:t>
            </a:r>
            <a:r>
              <a:rPr lang="nl-NL" sz="3200" b="1" dirty="0" smtClean="0">
                <a:ln w="3175">
                  <a:solidFill>
                    <a:schemeClr val="tx1"/>
                  </a:solidFill>
                </a:ln>
                <a:solidFill>
                  <a:schemeClr val="bg1"/>
                </a:solidFill>
                <a:effectLst>
                  <a:outerShdw blurRad="38100" dist="38100" dir="2700000" algn="tl">
                    <a:srgbClr val="000000">
                      <a:alpha val="43137"/>
                    </a:srgbClr>
                  </a:outerShdw>
                </a:effectLst>
                <a:sym typeface="Wingdings" panose="05000000000000000000" pitchFamily="2" charset="2"/>
              </a:rPr>
              <a:t>			 Theodicee</a:t>
            </a:r>
          </a:p>
          <a:p>
            <a:r>
              <a:rPr lang="nl-NL" sz="3200" b="1" dirty="0" smtClean="0">
                <a:ln w="3175">
                  <a:solidFill>
                    <a:schemeClr val="tx1"/>
                  </a:solidFill>
                </a:ln>
                <a:solidFill>
                  <a:schemeClr val="bg1"/>
                </a:solidFill>
                <a:effectLst>
                  <a:outerShdw blurRad="38100" dist="38100" dir="2700000" algn="tl">
                    <a:srgbClr val="000000">
                      <a:alpha val="43137"/>
                    </a:srgbClr>
                  </a:outerShdw>
                </a:effectLst>
                <a:sym typeface="Wingdings" panose="05000000000000000000" pitchFamily="2" charset="2"/>
              </a:rPr>
              <a:t>Datering: vroeg</a:t>
            </a:r>
          </a:p>
          <a:p>
            <a:r>
              <a:rPr lang="nl-NL" sz="3200" b="1" dirty="0">
                <a:ln w="3175">
                  <a:solidFill>
                    <a:schemeClr val="tx1"/>
                  </a:solidFill>
                </a:ln>
                <a:solidFill>
                  <a:schemeClr val="bg1"/>
                </a:solidFill>
                <a:effectLst>
                  <a:outerShdw blurRad="38100" dist="38100" dir="2700000" algn="tl">
                    <a:srgbClr val="000000">
                      <a:alpha val="43137"/>
                    </a:srgbClr>
                  </a:outerShdw>
                </a:effectLst>
                <a:sym typeface="Wingdings" panose="05000000000000000000" pitchFamily="2" charset="2"/>
              </a:rPr>
              <a:t>	</a:t>
            </a:r>
            <a:r>
              <a:rPr lang="nl-NL" sz="3200" b="1" dirty="0" smtClean="0">
                <a:ln w="3175">
                  <a:solidFill>
                    <a:schemeClr val="tx1"/>
                  </a:solidFill>
                </a:ln>
                <a:solidFill>
                  <a:schemeClr val="bg1"/>
                </a:solidFill>
                <a:effectLst>
                  <a:outerShdw blurRad="38100" dist="38100" dir="2700000" algn="tl">
                    <a:srgbClr val="000000">
                      <a:alpha val="43137"/>
                    </a:srgbClr>
                  </a:outerShdw>
                </a:effectLst>
                <a:sym typeface="Wingdings" panose="05000000000000000000" pitchFamily="2" charset="2"/>
              </a:rPr>
              <a:t>			</a:t>
            </a:r>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8769718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el 1"/>
          <p:cNvSpPr txBox="1">
            <a:spLocks/>
          </p:cNvSpPr>
          <p:nvPr/>
        </p:nvSpPr>
        <p:spPr bwMode="auto">
          <a:xfrm>
            <a:off x="318600" y="0"/>
            <a:ext cx="8179199" cy="113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380985" rtl="0" eaLnBrk="0" fontAlgn="base" hangingPunct="0">
              <a:spcBef>
                <a:spcPct val="0"/>
              </a:spcBef>
              <a:spcAft>
                <a:spcPct val="0"/>
              </a:spcAft>
              <a:defRPr sz="3667" kern="1200">
                <a:solidFill>
                  <a:schemeClr val="tx1"/>
                </a:solidFill>
                <a:latin typeface="+mj-lt"/>
                <a:ea typeface="MS PGothic" panose="020B0600070205080204" pitchFamily="34" charset="-128"/>
                <a:cs typeface="ＭＳ Ｐゴシック" charset="0"/>
              </a:defRPr>
            </a:lvl1pPr>
            <a:lvl2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2pPr>
            <a:lvl3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3pPr>
            <a:lvl4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4pPr>
            <a:lvl5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5pPr>
            <a:lvl6pPr marL="380985"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6pPr>
            <a:lvl7pPr marL="761970"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7pPr>
            <a:lvl8pPr marL="1142954"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8pPr>
            <a:lvl9pPr marL="1523939"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9pPr>
          </a:lstStyle>
          <a:p>
            <a:pPr algn="l"/>
            <a:r>
              <a:rPr lang="nl-NL" sz="4000" b="1" dirty="0" smtClean="0">
                <a:ln w="3175">
                  <a:solidFill>
                    <a:prstClr val="black"/>
                  </a:solidFill>
                </a:ln>
                <a:solidFill>
                  <a:prstClr val="white"/>
                </a:solidFill>
                <a:effectLst>
                  <a:outerShdw blurRad="38100" dist="38100" dir="2700000" algn="tl">
                    <a:srgbClr val="000000">
                      <a:alpha val="43137"/>
                    </a:srgbClr>
                  </a:outerShdw>
                </a:effectLst>
              </a:rPr>
              <a:t>Job</a:t>
            </a:r>
            <a:endParaRPr lang="nl-NL" sz="4000" b="1" dirty="0">
              <a:ln w="3175">
                <a:solidFill>
                  <a:prstClr val="black"/>
                </a:solidFill>
              </a:ln>
              <a:solidFill>
                <a:prstClr val="white"/>
              </a:solidFill>
              <a:effectLst>
                <a:outerShdw blurRad="38100" dist="38100" dir="2700000" algn="tl">
                  <a:srgbClr val="000000">
                    <a:alpha val="43137"/>
                  </a:srgbClr>
                </a:outerShdw>
              </a:effectLst>
            </a:endParaRPr>
          </a:p>
        </p:txBody>
      </p:sp>
      <p:sp>
        <p:nvSpPr>
          <p:cNvPr id="2" name="Tekstvak 1"/>
          <p:cNvSpPr txBox="1"/>
          <p:nvPr/>
        </p:nvSpPr>
        <p:spPr>
          <a:xfrm>
            <a:off x="318600" y="1136198"/>
            <a:ext cx="8388906" cy="2554545"/>
          </a:xfrm>
          <a:prstGeom prst="rect">
            <a:avLst/>
          </a:prstGeom>
          <a:noFill/>
        </p:spPr>
        <p:txBody>
          <a:bodyPr wrap="square" rtlCol="0">
            <a:spAutoFit/>
          </a:bodyPr>
          <a:lstStyle/>
          <a:p>
            <a:r>
              <a:rPr lang="nl-NL" sz="3200" b="1" dirty="0" smtClean="0">
                <a:ln w="3175">
                  <a:solidFill>
                    <a:schemeClr val="tx1"/>
                  </a:solidFill>
                </a:ln>
                <a:solidFill>
                  <a:schemeClr val="bg1"/>
                </a:solidFill>
                <a:effectLst>
                  <a:outerShdw blurRad="38100" dist="38100" dir="2700000" algn="tl">
                    <a:srgbClr val="000000">
                      <a:alpha val="43137"/>
                    </a:srgbClr>
                  </a:outerShdw>
                </a:effectLst>
              </a:rPr>
              <a:t>Inhoud </a:t>
            </a:r>
            <a:r>
              <a:rPr lang="nl-NL" sz="3200" b="1" dirty="0" smtClean="0">
                <a:ln w="3175">
                  <a:solidFill>
                    <a:schemeClr val="tx1"/>
                  </a:solidFill>
                </a:ln>
                <a:solidFill>
                  <a:schemeClr val="bg1"/>
                </a:solidFill>
                <a:effectLst>
                  <a:outerShdw blurRad="38100" dist="38100" dir="2700000" algn="tl">
                    <a:srgbClr val="000000">
                      <a:alpha val="43137"/>
                    </a:srgbClr>
                  </a:outerShdw>
                </a:effectLst>
                <a:sym typeface="Wingdings" panose="05000000000000000000" pitchFamily="2" charset="2"/>
              </a:rPr>
              <a:t> lijden  Is God wel rechtvaardig?</a:t>
            </a:r>
          </a:p>
          <a:p>
            <a:r>
              <a:rPr lang="nl-NL" sz="3200" b="1" dirty="0">
                <a:ln w="3175">
                  <a:solidFill>
                    <a:schemeClr val="tx1"/>
                  </a:solidFill>
                </a:ln>
                <a:solidFill>
                  <a:schemeClr val="bg1"/>
                </a:solidFill>
                <a:effectLst>
                  <a:outerShdw blurRad="38100" dist="38100" dir="2700000" algn="tl">
                    <a:srgbClr val="000000">
                      <a:alpha val="43137"/>
                    </a:srgbClr>
                  </a:outerShdw>
                </a:effectLst>
                <a:sym typeface="Wingdings" panose="05000000000000000000" pitchFamily="2" charset="2"/>
              </a:rPr>
              <a:t>	</a:t>
            </a:r>
            <a:r>
              <a:rPr lang="nl-NL" sz="3200" b="1" dirty="0" smtClean="0">
                <a:ln w="3175">
                  <a:solidFill>
                    <a:schemeClr val="tx1"/>
                  </a:solidFill>
                </a:ln>
                <a:solidFill>
                  <a:schemeClr val="bg1"/>
                </a:solidFill>
                <a:effectLst>
                  <a:outerShdw blurRad="38100" dist="38100" dir="2700000" algn="tl">
                    <a:srgbClr val="000000">
                      <a:alpha val="43137"/>
                    </a:srgbClr>
                  </a:outerShdw>
                </a:effectLst>
                <a:sym typeface="Wingdings" panose="05000000000000000000" pitchFamily="2" charset="2"/>
              </a:rPr>
              <a:t>			 Theodicee</a:t>
            </a:r>
          </a:p>
          <a:p>
            <a:r>
              <a:rPr lang="nl-NL" sz="3200" b="1" dirty="0" smtClean="0">
                <a:ln w="3175">
                  <a:solidFill>
                    <a:schemeClr val="tx1"/>
                  </a:solidFill>
                </a:ln>
                <a:solidFill>
                  <a:schemeClr val="bg1"/>
                </a:solidFill>
                <a:effectLst>
                  <a:outerShdw blurRad="38100" dist="38100" dir="2700000" algn="tl">
                    <a:srgbClr val="000000">
                      <a:alpha val="43137"/>
                    </a:srgbClr>
                  </a:outerShdw>
                </a:effectLst>
                <a:sym typeface="Wingdings" panose="05000000000000000000" pitchFamily="2" charset="2"/>
              </a:rPr>
              <a:t>Datering: vroeg</a:t>
            </a:r>
          </a:p>
          <a:p>
            <a:r>
              <a:rPr lang="nl-NL" sz="3200" b="1" dirty="0">
                <a:ln w="3175">
                  <a:solidFill>
                    <a:schemeClr val="tx1"/>
                  </a:solidFill>
                </a:ln>
                <a:solidFill>
                  <a:schemeClr val="bg1"/>
                </a:solidFill>
                <a:effectLst>
                  <a:outerShdw blurRad="38100" dist="38100" dir="2700000" algn="tl">
                    <a:srgbClr val="000000">
                      <a:alpha val="43137"/>
                    </a:srgbClr>
                  </a:outerShdw>
                </a:effectLst>
                <a:sym typeface="Wingdings" panose="05000000000000000000" pitchFamily="2" charset="2"/>
              </a:rPr>
              <a:t>	</a:t>
            </a:r>
            <a:r>
              <a:rPr lang="nl-NL" sz="3200" b="1" dirty="0" smtClean="0">
                <a:ln w="3175">
                  <a:solidFill>
                    <a:schemeClr val="tx1"/>
                  </a:solidFill>
                </a:ln>
                <a:solidFill>
                  <a:schemeClr val="bg1"/>
                </a:solidFill>
                <a:effectLst>
                  <a:outerShdw blurRad="38100" dist="38100" dir="2700000" algn="tl">
                    <a:srgbClr val="000000">
                      <a:alpha val="43137"/>
                    </a:srgbClr>
                  </a:outerShdw>
                </a:effectLst>
                <a:sym typeface="Wingdings" panose="05000000000000000000" pitchFamily="2" charset="2"/>
              </a:rPr>
              <a:t>			 rijkdom n.a.v. veestapel</a:t>
            </a:r>
          </a:p>
          <a:p>
            <a:r>
              <a:rPr lang="nl-NL" sz="3200" b="1" dirty="0">
                <a:ln w="3175">
                  <a:solidFill>
                    <a:schemeClr val="tx1"/>
                  </a:solidFill>
                </a:ln>
                <a:solidFill>
                  <a:schemeClr val="bg1"/>
                </a:solidFill>
                <a:effectLst>
                  <a:outerShdw blurRad="38100" dist="38100" dir="2700000" algn="tl">
                    <a:srgbClr val="000000">
                      <a:alpha val="43137"/>
                    </a:srgbClr>
                  </a:outerShdw>
                </a:effectLst>
                <a:sym typeface="Wingdings" panose="05000000000000000000" pitchFamily="2" charset="2"/>
              </a:rPr>
              <a:t>	</a:t>
            </a:r>
            <a:r>
              <a:rPr lang="nl-NL" sz="3200" b="1" dirty="0" smtClean="0">
                <a:ln w="3175">
                  <a:solidFill>
                    <a:schemeClr val="tx1"/>
                  </a:solidFill>
                </a:ln>
                <a:solidFill>
                  <a:schemeClr val="bg1"/>
                </a:solidFill>
                <a:effectLst>
                  <a:outerShdw blurRad="38100" dist="38100" dir="2700000" algn="tl">
                    <a:srgbClr val="000000">
                      <a:alpha val="43137"/>
                    </a:srgbClr>
                  </a:outerShdw>
                </a:effectLst>
                <a:sym typeface="Wingdings" panose="05000000000000000000" pitchFamily="2" charset="2"/>
              </a:rPr>
              <a:t>			</a:t>
            </a:r>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4172533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el 1"/>
          <p:cNvSpPr txBox="1">
            <a:spLocks/>
          </p:cNvSpPr>
          <p:nvPr/>
        </p:nvSpPr>
        <p:spPr bwMode="auto">
          <a:xfrm>
            <a:off x="318600" y="0"/>
            <a:ext cx="8179199" cy="113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380985" rtl="0" eaLnBrk="0" fontAlgn="base" hangingPunct="0">
              <a:spcBef>
                <a:spcPct val="0"/>
              </a:spcBef>
              <a:spcAft>
                <a:spcPct val="0"/>
              </a:spcAft>
              <a:defRPr sz="3667" kern="1200">
                <a:solidFill>
                  <a:schemeClr val="tx1"/>
                </a:solidFill>
                <a:latin typeface="+mj-lt"/>
                <a:ea typeface="MS PGothic" panose="020B0600070205080204" pitchFamily="34" charset="-128"/>
                <a:cs typeface="ＭＳ Ｐゴシック" charset="0"/>
              </a:defRPr>
            </a:lvl1pPr>
            <a:lvl2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2pPr>
            <a:lvl3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3pPr>
            <a:lvl4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4pPr>
            <a:lvl5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5pPr>
            <a:lvl6pPr marL="380985"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6pPr>
            <a:lvl7pPr marL="761970"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7pPr>
            <a:lvl8pPr marL="1142954"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8pPr>
            <a:lvl9pPr marL="1523939"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9pPr>
          </a:lstStyle>
          <a:p>
            <a:pPr algn="l"/>
            <a:r>
              <a:rPr lang="nl-NL" sz="4000" b="1" dirty="0" smtClean="0">
                <a:ln w="3175">
                  <a:solidFill>
                    <a:prstClr val="black"/>
                  </a:solidFill>
                </a:ln>
                <a:solidFill>
                  <a:prstClr val="white"/>
                </a:solidFill>
                <a:effectLst>
                  <a:outerShdw blurRad="38100" dist="38100" dir="2700000" algn="tl">
                    <a:srgbClr val="000000">
                      <a:alpha val="43137"/>
                    </a:srgbClr>
                  </a:outerShdw>
                </a:effectLst>
              </a:rPr>
              <a:t>Job</a:t>
            </a:r>
            <a:endParaRPr lang="nl-NL" sz="4000" b="1" dirty="0">
              <a:ln w="3175">
                <a:solidFill>
                  <a:prstClr val="black"/>
                </a:solidFill>
              </a:ln>
              <a:solidFill>
                <a:prstClr val="white"/>
              </a:solidFill>
              <a:effectLst>
                <a:outerShdw blurRad="38100" dist="38100" dir="2700000" algn="tl">
                  <a:srgbClr val="000000">
                    <a:alpha val="43137"/>
                  </a:srgbClr>
                </a:outerShdw>
              </a:effectLst>
            </a:endParaRPr>
          </a:p>
        </p:txBody>
      </p:sp>
      <p:sp>
        <p:nvSpPr>
          <p:cNvPr id="2" name="Tekstvak 1"/>
          <p:cNvSpPr txBox="1"/>
          <p:nvPr/>
        </p:nvSpPr>
        <p:spPr>
          <a:xfrm>
            <a:off x="318600" y="1136198"/>
            <a:ext cx="8388906" cy="3046988"/>
          </a:xfrm>
          <a:prstGeom prst="rect">
            <a:avLst/>
          </a:prstGeom>
          <a:noFill/>
        </p:spPr>
        <p:txBody>
          <a:bodyPr wrap="square" rtlCol="0">
            <a:spAutoFit/>
          </a:bodyPr>
          <a:lstStyle/>
          <a:p>
            <a:r>
              <a:rPr lang="nl-NL" sz="3200" b="1" dirty="0" smtClean="0">
                <a:ln w="3175">
                  <a:solidFill>
                    <a:schemeClr val="tx1"/>
                  </a:solidFill>
                </a:ln>
                <a:solidFill>
                  <a:schemeClr val="bg1"/>
                </a:solidFill>
                <a:effectLst>
                  <a:outerShdw blurRad="38100" dist="38100" dir="2700000" algn="tl">
                    <a:srgbClr val="000000">
                      <a:alpha val="43137"/>
                    </a:srgbClr>
                  </a:outerShdw>
                </a:effectLst>
              </a:rPr>
              <a:t>Inhoud </a:t>
            </a:r>
            <a:r>
              <a:rPr lang="nl-NL" sz="3200" b="1" dirty="0" smtClean="0">
                <a:ln w="3175">
                  <a:solidFill>
                    <a:schemeClr val="tx1"/>
                  </a:solidFill>
                </a:ln>
                <a:solidFill>
                  <a:schemeClr val="bg1"/>
                </a:solidFill>
                <a:effectLst>
                  <a:outerShdw blurRad="38100" dist="38100" dir="2700000" algn="tl">
                    <a:srgbClr val="000000">
                      <a:alpha val="43137"/>
                    </a:srgbClr>
                  </a:outerShdw>
                </a:effectLst>
                <a:sym typeface="Wingdings" panose="05000000000000000000" pitchFamily="2" charset="2"/>
              </a:rPr>
              <a:t> lijden  Is God wel rechtvaardig?</a:t>
            </a:r>
          </a:p>
          <a:p>
            <a:r>
              <a:rPr lang="nl-NL" sz="3200" b="1" dirty="0">
                <a:ln w="3175">
                  <a:solidFill>
                    <a:schemeClr val="tx1"/>
                  </a:solidFill>
                </a:ln>
                <a:solidFill>
                  <a:schemeClr val="bg1"/>
                </a:solidFill>
                <a:effectLst>
                  <a:outerShdw blurRad="38100" dist="38100" dir="2700000" algn="tl">
                    <a:srgbClr val="000000">
                      <a:alpha val="43137"/>
                    </a:srgbClr>
                  </a:outerShdw>
                </a:effectLst>
                <a:sym typeface="Wingdings" panose="05000000000000000000" pitchFamily="2" charset="2"/>
              </a:rPr>
              <a:t>	</a:t>
            </a:r>
            <a:r>
              <a:rPr lang="nl-NL" sz="3200" b="1" dirty="0" smtClean="0">
                <a:ln w="3175">
                  <a:solidFill>
                    <a:schemeClr val="tx1"/>
                  </a:solidFill>
                </a:ln>
                <a:solidFill>
                  <a:schemeClr val="bg1"/>
                </a:solidFill>
                <a:effectLst>
                  <a:outerShdw blurRad="38100" dist="38100" dir="2700000" algn="tl">
                    <a:srgbClr val="000000">
                      <a:alpha val="43137"/>
                    </a:srgbClr>
                  </a:outerShdw>
                </a:effectLst>
                <a:sym typeface="Wingdings" panose="05000000000000000000" pitchFamily="2" charset="2"/>
              </a:rPr>
              <a:t>			 Theodicee</a:t>
            </a:r>
          </a:p>
          <a:p>
            <a:r>
              <a:rPr lang="nl-NL" sz="3200" b="1" dirty="0" smtClean="0">
                <a:ln w="3175">
                  <a:solidFill>
                    <a:schemeClr val="tx1"/>
                  </a:solidFill>
                </a:ln>
                <a:solidFill>
                  <a:schemeClr val="bg1"/>
                </a:solidFill>
                <a:effectLst>
                  <a:outerShdw blurRad="38100" dist="38100" dir="2700000" algn="tl">
                    <a:srgbClr val="000000">
                      <a:alpha val="43137"/>
                    </a:srgbClr>
                  </a:outerShdw>
                </a:effectLst>
                <a:sym typeface="Wingdings" panose="05000000000000000000" pitchFamily="2" charset="2"/>
              </a:rPr>
              <a:t>Datering: vroeg</a:t>
            </a:r>
          </a:p>
          <a:p>
            <a:r>
              <a:rPr lang="nl-NL" sz="3200" b="1" dirty="0">
                <a:ln w="3175">
                  <a:solidFill>
                    <a:schemeClr val="tx1"/>
                  </a:solidFill>
                </a:ln>
                <a:solidFill>
                  <a:schemeClr val="bg1"/>
                </a:solidFill>
                <a:effectLst>
                  <a:outerShdw blurRad="38100" dist="38100" dir="2700000" algn="tl">
                    <a:srgbClr val="000000">
                      <a:alpha val="43137"/>
                    </a:srgbClr>
                  </a:outerShdw>
                </a:effectLst>
                <a:sym typeface="Wingdings" panose="05000000000000000000" pitchFamily="2" charset="2"/>
              </a:rPr>
              <a:t>	</a:t>
            </a:r>
            <a:r>
              <a:rPr lang="nl-NL" sz="3200" b="1" dirty="0" smtClean="0">
                <a:ln w="3175">
                  <a:solidFill>
                    <a:schemeClr val="tx1"/>
                  </a:solidFill>
                </a:ln>
                <a:solidFill>
                  <a:schemeClr val="bg1"/>
                </a:solidFill>
                <a:effectLst>
                  <a:outerShdw blurRad="38100" dist="38100" dir="2700000" algn="tl">
                    <a:srgbClr val="000000">
                      <a:alpha val="43137"/>
                    </a:srgbClr>
                  </a:outerShdw>
                </a:effectLst>
                <a:sym typeface="Wingdings" panose="05000000000000000000" pitchFamily="2" charset="2"/>
              </a:rPr>
              <a:t>			 rijkdom n.a.v. veestapel</a:t>
            </a:r>
          </a:p>
          <a:p>
            <a:r>
              <a:rPr lang="nl-NL" sz="3200" b="1" dirty="0">
                <a:ln w="3175">
                  <a:solidFill>
                    <a:schemeClr val="tx1"/>
                  </a:solidFill>
                </a:ln>
                <a:solidFill>
                  <a:schemeClr val="bg1"/>
                </a:solidFill>
                <a:effectLst>
                  <a:outerShdw blurRad="38100" dist="38100" dir="2700000" algn="tl">
                    <a:srgbClr val="000000">
                      <a:alpha val="43137"/>
                    </a:srgbClr>
                  </a:outerShdw>
                </a:effectLst>
                <a:sym typeface="Wingdings" panose="05000000000000000000" pitchFamily="2" charset="2"/>
              </a:rPr>
              <a:t>	</a:t>
            </a:r>
            <a:r>
              <a:rPr lang="nl-NL" sz="3200" b="1" dirty="0" smtClean="0">
                <a:ln w="3175">
                  <a:solidFill>
                    <a:schemeClr val="tx1"/>
                  </a:solidFill>
                </a:ln>
                <a:solidFill>
                  <a:schemeClr val="bg1"/>
                </a:solidFill>
                <a:effectLst>
                  <a:outerShdw blurRad="38100" dist="38100" dir="2700000" algn="tl">
                    <a:srgbClr val="000000">
                      <a:alpha val="43137"/>
                    </a:srgbClr>
                  </a:outerShdw>
                </a:effectLst>
                <a:sym typeface="Wingdings" panose="05000000000000000000" pitchFamily="2" charset="2"/>
              </a:rPr>
              <a:t>			 grote familie</a:t>
            </a:r>
          </a:p>
          <a:p>
            <a:r>
              <a:rPr lang="nl-NL" sz="3200" b="1" dirty="0">
                <a:ln w="3175">
                  <a:solidFill>
                    <a:schemeClr val="tx1"/>
                  </a:solidFill>
                </a:ln>
                <a:solidFill>
                  <a:schemeClr val="bg1"/>
                </a:solidFill>
                <a:effectLst>
                  <a:outerShdw blurRad="38100" dist="38100" dir="2700000" algn="tl">
                    <a:srgbClr val="000000">
                      <a:alpha val="43137"/>
                    </a:srgbClr>
                  </a:outerShdw>
                </a:effectLst>
                <a:sym typeface="Wingdings" panose="05000000000000000000" pitchFamily="2" charset="2"/>
              </a:rPr>
              <a:t>	</a:t>
            </a:r>
            <a:r>
              <a:rPr lang="nl-NL" sz="3200" b="1" dirty="0" smtClean="0">
                <a:ln w="3175">
                  <a:solidFill>
                    <a:schemeClr val="tx1"/>
                  </a:solidFill>
                </a:ln>
                <a:solidFill>
                  <a:schemeClr val="bg1"/>
                </a:solidFill>
                <a:effectLst>
                  <a:outerShdw blurRad="38100" dist="38100" dir="2700000" algn="tl">
                    <a:srgbClr val="000000">
                      <a:alpha val="43137"/>
                    </a:srgbClr>
                  </a:outerShdw>
                </a:effectLst>
                <a:sym typeface="Wingdings" panose="05000000000000000000" pitchFamily="2" charset="2"/>
              </a:rPr>
              <a:t>			</a:t>
            </a:r>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8555834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el 1"/>
          <p:cNvSpPr txBox="1">
            <a:spLocks/>
          </p:cNvSpPr>
          <p:nvPr/>
        </p:nvSpPr>
        <p:spPr bwMode="auto">
          <a:xfrm>
            <a:off x="318600" y="0"/>
            <a:ext cx="8179199" cy="113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380985" rtl="0" eaLnBrk="0" fontAlgn="base" hangingPunct="0">
              <a:spcBef>
                <a:spcPct val="0"/>
              </a:spcBef>
              <a:spcAft>
                <a:spcPct val="0"/>
              </a:spcAft>
              <a:defRPr sz="3667" kern="1200">
                <a:solidFill>
                  <a:schemeClr val="tx1"/>
                </a:solidFill>
                <a:latin typeface="+mj-lt"/>
                <a:ea typeface="MS PGothic" panose="020B0600070205080204" pitchFamily="34" charset="-128"/>
                <a:cs typeface="ＭＳ Ｐゴシック" charset="0"/>
              </a:defRPr>
            </a:lvl1pPr>
            <a:lvl2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2pPr>
            <a:lvl3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3pPr>
            <a:lvl4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4pPr>
            <a:lvl5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5pPr>
            <a:lvl6pPr marL="380985"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6pPr>
            <a:lvl7pPr marL="761970"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7pPr>
            <a:lvl8pPr marL="1142954"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8pPr>
            <a:lvl9pPr marL="1523939"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9pPr>
          </a:lstStyle>
          <a:p>
            <a:pPr algn="l"/>
            <a:r>
              <a:rPr lang="nl-NL" sz="4000" b="1" dirty="0" smtClean="0">
                <a:ln w="3175">
                  <a:solidFill>
                    <a:prstClr val="black"/>
                  </a:solidFill>
                </a:ln>
                <a:solidFill>
                  <a:prstClr val="white"/>
                </a:solidFill>
                <a:effectLst>
                  <a:outerShdw blurRad="38100" dist="38100" dir="2700000" algn="tl">
                    <a:srgbClr val="000000">
                      <a:alpha val="43137"/>
                    </a:srgbClr>
                  </a:outerShdw>
                </a:effectLst>
              </a:rPr>
              <a:t>Job</a:t>
            </a:r>
            <a:endParaRPr lang="nl-NL" sz="4000" b="1" dirty="0">
              <a:ln w="3175">
                <a:solidFill>
                  <a:prstClr val="black"/>
                </a:solidFill>
              </a:ln>
              <a:solidFill>
                <a:prstClr val="white"/>
              </a:solidFill>
              <a:effectLst>
                <a:outerShdw blurRad="38100" dist="38100" dir="2700000" algn="tl">
                  <a:srgbClr val="000000">
                    <a:alpha val="43137"/>
                  </a:srgbClr>
                </a:outerShdw>
              </a:effectLst>
            </a:endParaRPr>
          </a:p>
        </p:txBody>
      </p:sp>
      <p:sp>
        <p:nvSpPr>
          <p:cNvPr id="2" name="Tekstvak 1"/>
          <p:cNvSpPr txBox="1"/>
          <p:nvPr/>
        </p:nvSpPr>
        <p:spPr>
          <a:xfrm>
            <a:off x="318600" y="1136198"/>
            <a:ext cx="8388906" cy="3539430"/>
          </a:xfrm>
          <a:prstGeom prst="rect">
            <a:avLst/>
          </a:prstGeom>
          <a:noFill/>
        </p:spPr>
        <p:txBody>
          <a:bodyPr wrap="square" rtlCol="0">
            <a:spAutoFit/>
          </a:bodyPr>
          <a:lstStyle/>
          <a:p>
            <a:r>
              <a:rPr lang="nl-NL" sz="3200" b="1" dirty="0" smtClean="0">
                <a:ln w="3175">
                  <a:solidFill>
                    <a:schemeClr val="tx1"/>
                  </a:solidFill>
                </a:ln>
                <a:solidFill>
                  <a:schemeClr val="bg1"/>
                </a:solidFill>
                <a:effectLst>
                  <a:outerShdw blurRad="38100" dist="38100" dir="2700000" algn="tl">
                    <a:srgbClr val="000000">
                      <a:alpha val="43137"/>
                    </a:srgbClr>
                  </a:outerShdw>
                </a:effectLst>
              </a:rPr>
              <a:t>Inhoud </a:t>
            </a:r>
            <a:r>
              <a:rPr lang="nl-NL" sz="3200" b="1" dirty="0" smtClean="0">
                <a:ln w="3175">
                  <a:solidFill>
                    <a:schemeClr val="tx1"/>
                  </a:solidFill>
                </a:ln>
                <a:solidFill>
                  <a:schemeClr val="bg1"/>
                </a:solidFill>
                <a:effectLst>
                  <a:outerShdw blurRad="38100" dist="38100" dir="2700000" algn="tl">
                    <a:srgbClr val="000000">
                      <a:alpha val="43137"/>
                    </a:srgbClr>
                  </a:outerShdw>
                </a:effectLst>
                <a:sym typeface="Wingdings" panose="05000000000000000000" pitchFamily="2" charset="2"/>
              </a:rPr>
              <a:t> lijden  Is God wel rechtvaardig?</a:t>
            </a:r>
          </a:p>
          <a:p>
            <a:r>
              <a:rPr lang="nl-NL" sz="3200" b="1" dirty="0">
                <a:ln w="3175">
                  <a:solidFill>
                    <a:schemeClr val="tx1"/>
                  </a:solidFill>
                </a:ln>
                <a:solidFill>
                  <a:schemeClr val="bg1"/>
                </a:solidFill>
                <a:effectLst>
                  <a:outerShdw blurRad="38100" dist="38100" dir="2700000" algn="tl">
                    <a:srgbClr val="000000">
                      <a:alpha val="43137"/>
                    </a:srgbClr>
                  </a:outerShdw>
                </a:effectLst>
                <a:sym typeface="Wingdings" panose="05000000000000000000" pitchFamily="2" charset="2"/>
              </a:rPr>
              <a:t>	</a:t>
            </a:r>
            <a:r>
              <a:rPr lang="nl-NL" sz="3200" b="1" dirty="0" smtClean="0">
                <a:ln w="3175">
                  <a:solidFill>
                    <a:schemeClr val="tx1"/>
                  </a:solidFill>
                </a:ln>
                <a:solidFill>
                  <a:schemeClr val="bg1"/>
                </a:solidFill>
                <a:effectLst>
                  <a:outerShdw blurRad="38100" dist="38100" dir="2700000" algn="tl">
                    <a:srgbClr val="000000">
                      <a:alpha val="43137"/>
                    </a:srgbClr>
                  </a:outerShdw>
                </a:effectLst>
                <a:sym typeface="Wingdings" panose="05000000000000000000" pitchFamily="2" charset="2"/>
              </a:rPr>
              <a:t>			 Theodicee</a:t>
            </a:r>
          </a:p>
          <a:p>
            <a:r>
              <a:rPr lang="nl-NL" sz="3200" b="1" dirty="0" smtClean="0">
                <a:ln w="3175">
                  <a:solidFill>
                    <a:schemeClr val="tx1"/>
                  </a:solidFill>
                </a:ln>
                <a:solidFill>
                  <a:schemeClr val="bg1"/>
                </a:solidFill>
                <a:effectLst>
                  <a:outerShdw blurRad="38100" dist="38100" dir="2700000" algn="tl">
                    <a:srgbClr val="000000">
                      <a:alpha val="43137"/>
                    </a:srgbClr>
                  </a:outerShdw>
                </a:effectLst>
                <a:sym typeface="Wingdings" panose="05000000000000000000" pitchFamily="2" charset="2"/>
              </a:rPr>
              <a:t>Datering: vroeg</a:t>
            </a:r>
          </a:p>
          <a:p>
            <a:r>
              <a:rPr lang="nl-NL" sz="3200" b="1" dirty="0">
                <a:ln w="3175">
                  <a:solidFill>
                    <a:schemeClr val="tx1"/>
                  </a:solidFill>
                </a:ln>
                <a:solidFill>
                  <a:schemeClr val="bg1"/>
                </a:solidFill>
                <a:effectLst>
                  <a:outerShdw blurRad="38100" dist="38100" dir="2700000" algn="tl">
                    <a:srgbClr val="000000">
                      <a:alpha val="43137"/>
                    </a:srgbClr>
                  </a:outerShdw>
                </a:effectLst>
                <a:sym typeface="Wingdings" panose="05000000000000000000" pitchFamily="2" charset="2"/>
              </a:rPr>
              <a:t>	</a:t>
            </a:r>
            <a:r>
              <a:rPr lang="nl-NL" sz="3200" b="1" dirty="0" smtClean="0">
                <a:ln w="3175">
                  <a:solidFill>
                    <a:schemeClr val="tx1"/>
                  </a:solidFill>
                </a:ln>
                <a:solidFill>
                  <a:schemeClr val="bg1"/>
                </a:solidFill>
                <a:effectLst>
                  <a:outerShdw blurRad="38100" dist="38100" dir="2700000" algn="tl">
                    <a:srgbClr val="000000">
                      <a:alpha val="43137"/>
                    </a:srgbClr>
                  </a:outerShdw>
                </a:effectLst>
                <a:sym typeface="Wingdings" panose="05000000000000000000" pitchFamily="2" charset="2"/>
              </a:rPr>
              <a:t>			 rijkdom n.a.v. veestapel</a:t>
            </a:r>
          </a:p>
          <a:p>
            <a:r>
              <a:rPr lang="nl-NL" sz="3200" b="1" dirty="0">
                <a:ln w="3175">
                  <a:solidFill>
                    <a:schemeClr val="tx1"/>
                  </a:solidFill>
                </a:ln>
                <a:solidFill>
                  <a:schemeClr val="bg1"/>
                </a:solidFill>
                <a:effectLst>
                  <a:outerShdw blurRad="38100" dist="38100" dir="2700000" algn="tl">
                    <a:srgbClr val="000000">
                      <a:alpha val="43137"/>
                    </a:srgbClr>
                  </a:outerShdw>
                </a:effectLst>
                <a:sym typeface="Wingdings" panose="05000000000000000000" pitchFamily="2" charset="2"/>
              </a:rPr>
              <a:t>	</a:t>
            </a:r>
            <a:r>
              <a:rPr lang="nl-NL" sz="3200" b="1" dirty="0" smtClean="0">
                <a:ln w="3175">
                  <a:solidFill>
                    <a:schemeClr val="tx1"/>
                  </a:solidFill>
                </a:ln>
                <a:solidFill>
                  <a:schemeClr val="bg1"/>
                </a:solidFill>
                <a:effectLst>
                  <a:outerShdw blurRad="38100" dist="38100" dir="2700000" algn="tl">
                    <a:srgbClr val="000000">
                      <a:alpha val="43137"/>
                    </a:srgbClr>
                  </a:outerShdw>
                </a:effectLst>
                <a:sym typeface="Wingdings" panose="05000000000000000000" pitchFamily="2" charset="2"/>
              </a:rPr>
              <a:t>			 grote familie</a:t>
            </a:r>
          </a:p>
          <a:p>
            <a:r>
              <a:rPr lang="nl-NL" sz="3200" b="1" dirty="0">
                <a:ln w="3175">
                  <a:solidFill>
                    <a:schemeClr val="tx1"/>
                  </a:solidFill>
                </a:ln>
                <a:solidFill>
                  <a:schemeClr val="bg1"/>
                </a:solidFill>
                <a:effectLst>
                  <a:outerShdw blurRad="38100" dist="38100" dir="2700000" algn="tl">
                    <a:srgbClr val="000000">
                      <a:alpha val="43137"/>
                    </a:srgbClr>
                  </a:outerShdw>
                </a:effectLst>
                <a:sym typeface="Wingdings" panose="05000000000000000000" pitchFamily="2" charset="2"/>
              </a:rPr>
              <a:t>	</a:t>
            </a:r>
            <a:r>
              <a:rPr lang="nl-NL" sz="3200" b="1" dirty="0" smtClean="0">
                <a:ln w="3175">
                  <a:solidFill>
                    <a:schemeClr val="tx1"/>
                  </a:solidFill>
                </a:ln>
                <a:solidFill>
                  <a:schemeClr val="bg1"/>
                </a:solidFill>
                <a:effectLst>
                  <a:outerShdw blurRad="38100" dist="38100" dir="2700000" algn="tl">
                    <a:srgbClr val="000000">
                      <a:alpha val="43137"/>
                    </a:srgbClr>
                  </a:outerShdw>
                </a:effectLst>
                <a:sym typeface="Wingdings" panose="05000000000000000000" pitchFamily="2" charset="2"/>
              </a:rPr>
              <a:t>			 hoge leeftijd</a:t>
            </a:r>
            <a:endParaRPr lang="nl-NL" sz="3200" b="1" dirty="0">
              <a:ln w="3175">
                <a:solidFill>
                  <a:schemeClr val="tx1"/>
                </a:solidFill>
              </a:ln>
              <a:solidFill>
                <a:schemeClr val="bg1"/>
              </a:solidFill>
              <a:effectLst>
                <a:outerShdw blurRad="38100" dist="38100" dir="2700000" algn="tl">
                  <a:srgbClr val="000000">
                    <a:alpha val="43137"/>
                  </a:srgbClr>
                </a:outerShdw>
              </a:effectLst>
            </a:endParaRPr>
          </a:p>
          <a:p>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1508275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el 1"/>
          <p:cNvSpPr txBox="1">
            <a:spLocks/>
          </p:cNvSpPr>
          <p:nvPr/>
        </p:nvSpPr>
        <p:spPr bwMode="auto">
          <a:xfrm>
            <a:off x="318600" y="0"/>
            <a:ext cx="8179199" cy="113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380985" rtl="0" eaLnBrk="0" fontAlgn="base" hangingPunct="0">
              <a:spcBef>
                <a:spcPct val="0"/>
              </a:spcBef>
              <a:spcAft>
                <a:spcPct val="0"/>
              </a:spcAft>
              <a:defRPr sz="3667" kern="1200">
                <a:solidFill>
                  <a:schemeClr val="tx1"/>
                </a:solidFill>
                <a:latin typeface="+mj-lt"/>
                <a:ea typeface="MS PGothic" panose="020B0600070205080204" pitchFamily="34" charset="-128"/>
                <a:cs typeface="ＭＳ Ｐゴシック" charset="0"/>
              </a:defRPr>
            </a:lvl1pPr>
            <a:lvl2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2pPr>
            <a:lvl3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3pPr>
            <a:lvl4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4pPr>
            <a:lvl5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5pPr>
            <a:lvl6pPr marL="380985"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6pPr>
            <a:lvl7pPr marL="761970"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7pPr>
            <a:lvl8pPr marL="1142954"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8pPr>
            <a:lvl9pPr marL="1523939"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9pPr>
          </a:lstStyle>
          <a:p>
            <a:pPr algn="l"/>
            <a:r>
              <a:rPr lang="nl-NL" sz="4000" b="1" dirty="0" smtClean="0">
                <a:ln w="3175">
                  <a:solidFill>
                    <a:prstClr val="black"/>
                  </a:solidFill>
                </a:ln>
                <a:solidFill>
                  <a:prstClr val="white"/>
                </a:solidFill>
                <a:effectLst>
                  <a:outerShdw blurRad="38100" dist="38100" dir="2700000" algn="tl">
                    <a:srgbClr val="000000">
                      <a:alpha val="43137"/>
                    </a:srgbClr>
                  </a:outerShdw>
                </a:effectLst>
              </a:rPr>
              <a:t>Job</a:t>
            </a:r>
            <a:endParaRPr lang="nl-NL" sz="4000" b="1" dirty="0">
              <a:ln w="3175">
                <a:solidFill>
                  <a:prstClr val="black"/>
                </a:solidFill>
              </a:ln>
              <a:solidFill>
                <a:prstClr val="white"/>
              </a:solidFill>
              <a:effectLst>
                <a:outerShdw blurRad="38100" dist="38100" dir="2700000" algn="tl">
                  <a:srgbClr val="000000">
                    <a:alpha val="43137"/>
                  </a:srgbClr>
                </a:outerShdw>
              </a:effectLst>
            </a:endParaRPr>
          </a:p>
        </p:txBody>
      </p:sp>
      <p:sp>
        <p:nvSpPr>
          <p:cNvPr id="2" name="Tekstvak 1"/>
          <p:cNvSpPr txBox="1"/>
          <p:nvPr/>
        </p:nvSpPr>
        <p:spPr>
          <a:xfrm>
            <a:off x="318600" y="1136198"/>
            <a:ext cx="8388906" cy="4031873"/>
          </a:xfrm>
          <a:prstGeom prst="rect">
            <a:avLst/>
          </a:prstGeom>
          <a:noFill/>
        </p:spPr>
        <p:txBody>
          <a:bodyPr wrap="square" rtlCol="0">
            <a:spAutoFit/>
          </a:bodyPr>
          <a:lstStyle/>
          <a:p>
            <a:r>
              <a:rPr lang="nl-NL" sz="3200" b="1" dirty="0" smtClean="0">
                <a:ln w="3175">
                  <a:solidFill>
                    <a:schemeClr val="tx1"/>
                  </a:solidFill>
                </a:ln>
                <a:solidFill>
                  <a:schemeClr val="bg1"/>
                </a:solidFill>
                <a:effectLst>
                  <a:outerShdw blurRad="38100" dist="38100" dir="2700000" algn="tl">
                    <a:srgbClr val="000000">
                      <a:alpha val="43137"/>
                    </a:srgbClr>
                  </a:outerShdw>
                </a:effectLst>
              </a:rPr>
              <a:t>Inhoud </a:t>
            </a:r>
            <a:r>
              <a:rPr lang="nl-NL" sz="3200" b="1" dirty="0" smtClean="0">
                <a:ln w="3175">
                  <a:solidFill>
                    <a:schemeClr val="tx1"/>
                  </a:solidFill>
                </a:ln>
                <a:solidFill>
                  <a:schemeClr val="bg1"/>
                </a:solidFill>
                <a:effectLst>
                  <a:outerShdw blurRad="38100" dist="38100" dir="2700000" algn="tl">
                    <a:srgbClr val="000000">
                      <a:alpha val="43137"/>
                    </a:srgbClr>
                  </a:outerShdw>
                </a:effectLst>
                <a:sym typeface="Wingdings" panose="05000000000000000000" pitchFamily="2" charset="2"/>
              </a:rPr>
              <a:t> lijden  Is God wel rechtvaardig?</a:t>
            </a:r>
          </a:p>
          <a:p>
            <a:r>
              <a:rPr lang="nl-NL" sz="3200" b="1" dirty="0">
                <a:ln w="3175">
                  <a:solidFill>
                    <a:schemeClr val="tx1"/>
                  </a:solidFill>
                </a:ln>
                <a:solidFill>
                  <a:schemeClr val="bg1"/>
                </a:solidFill>
                <a:effectLst>
                  <a:outerShdw blurRad="38100" dist="38100" dir="2700000" algn="tl">
                    <a:srgbClr val="000000">
                      <a:alpha val="43137"/>
                    </a:srgbClr>
                  </a:outerShdw>
                </a:effectLst>
                <a:sym typeface="Wingdings" panose="05000000000000000000" pitchFamily="2" charset="2"/>
              </a:rPr>
              <a:t>	</a:t>
            </a:r>
            <a:r>
              <a:rPr lang="nl-NL" sz="3200" b="1" dirty="0" smtClean="0">
                <a:ln w="3175">
                  <a:solidFill>
                    <a:schemeClr val="tx1"/>
                  </a:solidFill>
                </a:ln>
                <a:solidFill>
                  <a:schemeClr val="bg1"/>
                </a:solidFill>
                <a:effectLst>
                  <a:outerShdw blurRad="38100" dist="38100" dir="2700000" algn="tl">
                    <a:srgbClr val="000000">
                      <a:alpha val="43137"/>
                    </a:srgbClr>
                  </a:outerShdw>
                </a:effectLst>
                <a:sym typeface="Wingdings" panose="05000000000000000000" pitchFamily="2" charset="2"/>
              </a:rPr>
              <a:t>			 Theodicee</a:t>
            </a:r>
          </a:p>
          <a:p>
            <a:r>
              <a:rPr lang="nl-NL" sz="3200" b="1" dirty="0" smtClean="0">
                <a:ln w="3175">
                  <a:solidFill>
                    <a:schemeClr val="tx1"/>
                  </a:solidFill>
                </a:ln>
                <a:solidFill>
                  <a:schemeClr val="bg1"/>
                </a:solidFill>
                <a:effectLst>
                  <a:outerShdw blurRad="38100" dist="38100" dir="2700000" algn="tl">
                    <a:srgbClr val="000000">
                      <a:alpha val="43137"/>
                    </a:srgbClr>
                  </a:outerShdw>
                </a:effectLst>
                <a:sym typeface="Wingdings" panose="05000000000000000000" pitchFamily="2" charset="2"/>
              </a:rPr>
              <a:t>Datering: vroeg</a:t>
            </a:r>
          </a:p>
          <a:p>
            <a:r>
              <a:rPr lang="nl-NL" sz="3200" b="1" dirty="0">
                <a:ln w="3175">
                  <a:solidFill>
                    <a:schemeClr val="tx1"/>
                  </a:solidFill>
                </a:ln>
                <a:solidFill>
                  <a:schemeClr val="bg1"/>
                </a:solidFill>
                <a:effectLst>
                  <a:outerShdw blurRad="38100" dist="38100" dir="2700000" algn="tl">
                    <a:srgbClr val="000000">
                      <a:alpha val="43137"/>
                    </a:srgbClr>
                  </a:outerShdw>
                </a:effectLst>
                <a:sym typeface="Wingdings" panose="05000000000000000000" pitchFamily="2" charset="2"/>
              </a:rPr>
              <a:t>	</a:t>
            </a:r>
            <a:r>
              <a:rPr lang="nl-NL" sz="3200" b="1" dirty="0" smtClean="0">
                <a:ln w="3175">
                  <a:solidFill>
                    <a:schemeClr val="tx1"/>
                  </a:solidFill>
                </a:ln>
                <a:solidFill>
                  <a:schemeClr val="bg1"/>
                </a:solidFill>
                <a:effectLst>
                  <a:outerShdw blurRad="38100" dist="38100" dir="2700000" algn="tl">
                    <a:srgbClr val="000000">
                      <a:alpha val="43137"/>
                    </a:srgbClr>
                  </a:outerShdw>
                </a:effectLst>
                <a:sym typeface="Wingdings" panose="05000000000000000000" pitchFamily="2" charset="2"/>
              </a:rPr>
              <a:t>			 rijkdom n.a.v. veestapel</a:t>
            </a:r>
          </a:p>
          <a:p>
            <a:r>
              <a:rPr lang="nl-NL" sz="3200" b="1" dirty="0">
                <a:ln w="3175">
                  <a:solidFill>
                    <a:schemeClr val="tx1"/>
                  </a:solidFill>
                </a:ln>
                <a:solidFill>
                  <a:schemeClr val="bg1"/>
                </a:solidFill>
                <a:effectLst>
                  <a:outerShdw blurRad="38100" dist="38100" dir="2700000" algn="tl">
                    <a:srgbClr val="000000">
                      <a:alpha val="43137"/>
                    </a:srgbClr>
                  </a:outerShdw>
                </a:effectLst>
                <a:sym typeface="Wingdings" panose="05000000000000000000" pitchFamily="2" charset="2"/>
              </a:rPr>
              <a:t>	</a:t>
            </a:r>
            <a:r>
              <a:rPr lang="nl-NL" sz="3200" b="1" dirty="0" smtClean="0">
                <a:ln w="3175">
                  <a:solidFill>
                    <a:schemeClr val="tx1"/>
                  </a:solidFill>
                </a:ln>
                <a:solidFill>
                  <a:schemeClr val="bg1"/>
                </a:solidFill>
                <a:effectLst>
                  <a:outerShdw blurRad="38100" dist="38100" dir="2700000" algn="tl">
                    <a:srgbClr val="000000">
                      <a:alpha val="43137"/>
                    </a:srgbClr>
                  </a:outerShdw>
                </a:effectLst>
                <a:sym typeface="Wingdings" panose="05000000000000000000" pitchFamily="2" charset="2"/>
              </a:rPr>
              <a:t>			 grote familie</a:t>
            </a:r>
          </a:p>
          <a:p>
            <a:r>
              <a:rPr lang="nl-NL" sz="3200" b="1" dirty="0">
                <a:ln w="3175">
                  <a:solidFill>
                    <a:schemeClr val="tx1"/>
                  </a:solidFill>
                </a:ln>
                <a:solidFill>
                  <a:schemeClr val="bg1"/>
                </a:solidFill>
                <a:effectLst>
                  <a:outerShdw blurRad="38100" dist="38100" dir="2700000" algn="tl">
                    <a:srgbClr val="000000">
                      <a:alpha val="43137"/>
                    </a:srgbClr>
                  </a:outerShdw>
                </a:effectLst>
                <a:sym typeface="Wingdings" panose="05000000000000000000" pitchFamily="2" charset="2"/>
              </a:rPr>
              <a:t>	</a:t>
            </a:r>
            <a:r>
              <a:rPr lang="nl-NL" sz="3200" b="1" dirty="0" smtClean="0">
                <a:ln w="3175">
                  <a:solidFill>
                    <a:schemeClr val="tx1"/>
                  </a:solidFill>
                </a:ln>
                <a:solidFill>
                  <a:schemeClr val="bg1"/>
                </a:solidFill>
                <a:effectLst>
                  <a:outerShdw blurRad="38100" dist="38100" dir="2700000" algn="tl">
                    <a:srgbClr val="000000">
                      <a:alpha val="43137"/>
                    </a:srgbClr>
                  </a:outerShdw>
                </a:effectLst>
                <a:sym typeface="Wingdings" panose="05000000000000000000" pitchFamily="2" charset="2"/>
              </a:rPr>
              <a:t>			 hoge leeftijd</a:t>
            </a:r>
          </a:p>
          <a:p>
            <a:r>
              <a:rPr lang="nl-NL" sz="3200" b="1" dirty="0" smtClean="0">
                <a:ln w="3175">
                  <a:solidFill>
                    <a:schemeClr val="tx1"/>
                  </a:solidFill>
                </a:ln>
                <a:solidFill>
                  <a:schemeClr val="bg1"/>
                </a:solidFill>
                <a:effectLst>
                  <a:outerShdw blurRad="38100" dist="38100" dir="2700000" algn="tl">
                    <a:srgbClr val="000000">
                      <a:alpha val="43137"/>
                    </a:srgbClr>
                  </a:outerShdw>
                </a:effectLst>
                <a:sym typeface="Wingdings" panose="05000000000000000000" pitchFamily="2" charset="2"/>
              </a:rPr>
              <a:t>Feit of fictie?</a:t>
            </a:r>
            <a:endParaRPr lang="nl-NL" sz="3200" b="1" dirty="0">
              <a:ln w="3175">
                <a:solidFill>
                  <a:schemeClr val="tx1"/>
                </a:solidFill>
              </a:ln>
              <a:solidFill>
                <a:schemeClr val="bg1"/>
              </a:solidFill>
              <a:effectLst>
                <a:outerShdw blurRad="38100" dist="38100" dir="2700000" algn="tl">
                  <a:srgbClr val="000000">
                    <a:alpha val="43137"/>
                  </a:srgbClr>
                </a:outerShdw>
              </a:effectLst>
            </a:endParaRPr>
          </a:p>
          <a:p>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5115205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el 1"/>
          <p:cNvSpPr txBox="1">
            <a:spLocks/>
          </p:cNvSpPr>
          <p:nvPr/>
        </p:nvSpPr>
        <p:spPr bwMode="auto">
          <a:xfrm>
            <a:off x="318600" y="0"/>
            <a:ext cx="8179199" cy="113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380985" rtl="0" eaLnBrk="0" fontAlgn="base" hangingPunct="0">
              <a:spcBef>
                <a:spcPct val="0"/>
              </a:spcBef>
              <a:spcAft>
                <a:spcPct val="0"/>
              </a:spcAft>
              <a:defRPr sz="3667" kern="1200">
                <a:solidFill>
                  <a:schemeClr val="tx1"/>
                </a:solidFill>
                <a:latin typeface="+mj-lt"/>
                <a:ea typeface="MS PGothic" panose="020B0600070205080204" pitchFamily="34" charset="-128"/>
                <a:cs typeface="ＭＳ Ｐゴシック" charset="0"/>
              </a:defRPr>
            </a:lvl1pPr>
            <a:lvl2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2pPr>
            <a:lvl3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3pPr>
            <a:lvl4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4pPr>
            <a:lvl5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5pPr>
            <a:lvl6pPr marL="380985"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6pPr>
            <a:lvl7pPr marL="761970"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7pPr>
            <a:lvl8pPr marL="1142954"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8pPr>
            <a:lvl9pPr marL="1523939"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9pPr>
          </a:lstStyle>
          <a:p>
            <a:pPr algn="l"/>
            <a:r>
              <a:rPr lang="nl-NL" sz="4000" b="1" dirty="0" smtClean="0">
                <a:ln w="3175">
                  <a:solidFill>
                    <a:prstClr val="black"/>
                  </a:solidFill>
                </a:ln>
                <a:solidFill>
                  <a:prstClr val="white"/>
                </a:solidFill>
                <a:effectLst>
                  <a:outerShdw blurRad="38100" dist="38100" dir="2700000" algn="tl">
                    <a:srgbClr val="000000">
                      <a:alpha val="43137"/>
                    </a:srgbClr>
                  </a:outerShdw>
                </a:effectLst>
              </a:rPr>
              <a:t>Job</a:t>
            </a:r>
            <a:endParaRPr lang="nl-NL" sz="4000" b="1" dirty="0">
              <a:ln w="3175">
                <a:solidFill>
                  <a:prstClr val="black"/>
                </a:solidFill>
              </a:ln>
              <a:solidFill>
                <a:prstClr val="white"/>
              </a:solidFill>
              <a:effectLst>
                <a:outerShdw blurRad="38100" dist="38100" dir="2700000" algn="tl">
                  <a:srgbClr val="000000">
                    <a:alpha val="43137"/>
                  </a:srgbClr>
                </a:outerShdw>
              </a:effectLst>
            </a:endParaRPr>
          </a:p>
        </p:txBody>
      </p:sp>
      <p:sp>
        <p:nvSpPr>
          <p:cNvPr id="2" name="Tekstvak 1"/>
          <p:cNvSpPr txBox="1"/>
          <p:nvPr/>
        </p:nvSpPr>
        <p:spPr>
          <a:xfrm>
            <a:off x="318600" y="1136198"/>
            <a:ext cx="8388906" cy="584775"/>
          </a:xfrm>
          <a:prstGeom prst="rect">
            <a:avLst/>
          </a:prstGeom>
          <a:noFill/>
        </p:spPr>
        <p:txBody>
          <a:bodyPr wrap="square" rtlCol="0">
            <a:spAutoFit/>
          </a:bodyPr>
          <a:lstStyle/>
          <a:p>
            <a:r>
              <a:rPr lang="nl-NL" sz="3200" b="1" dirty="0" smtClean="0">
                <a:ln w="3175">
                  <a:solidFill>
                    <a:schemeClr val="tx1"/>
                  </a:solidFill>
                </a:ln>
                <a:solidFill>
                  <a:schemeClr val="bg1"/>
                </a:solidFill>
                <a:effectLst>
                  <a:outerShdw blurRad="38100" dist="38100" dir="2700000" algn="tl">
                    <a:srgbClr val="000000">
                      <a:alpha val="43137"/>
                    </a:srgbClr>
                  </a:outerShdw>
                </a:effectLst>
              </a:rPr>
              <a:t>1. Begin lijkt historisch te zijn</a:t>
            </a:r>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7107697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el 1"/>
          <p:cNvSpPr txBox="1">
            <a:spLocks/>
          </p:cNvSpPr>
          <p:nvPr/>
        </p:nvSpPr>
        <p:spPr bwMode="auto">
          <a:xfrm>
            <a:off x="318600" y="0"/>
            <a:ext cx="8179199" cy="113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380985" rtl="0" eaLnBrk="0" fontAlgn="base" hangingPunct="0">
              <a:spcBef>
                <a:spcPct val="0"/>
              </a:spcBef>
              <a:spcAft>
                <a:spcPct val="0"/>
              </a:spcAft>
              <a:defRPr sz="3667" kern="1200">
                <a:solidFill>
                  <a:schemeClr val="tx1"/>
                </a:solidFill>
                <a:latin typeface="+mj-lt"/>
                <a:ea typeface="MS PGothic" panose="020B0600070205080204" pitchFamily="34" charset="-128"/>
                <a:cs typeface="ＭＳ Ｐゴシック" charset="0"/>
              </a:defRPr>
            </a:lvl1pPr>
            <a:lvl2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2pPr>
            <a:lvl3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3pPr>
            <a:lvl4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4pPr>
            <a:lvl5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5pPr>
            <a:lvl6pPr marL="380985"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6pPr>
            <a:lvl7pPr marL="761970"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7pPr>
            <a:lvl8pPr marL="1142954"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8pPr>
            <a:lvl9pPr marL="1523939"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9pPr>
          </a:lstStyle>
          <a:p>
            <a:pPr algn="l"/>
            <a:r>
              <a:rPr lang="nl-NL" sz="4000" b="1" dirty="0" smtClean="0">
                <a:ln w="3175">
                  <a:solidFill>
                    <a:prstClr val="black"/>
                  </a:solidFill>
                </a:ln>
                <a:solidFill>
                  <a:prstClr val="white"/>
                </a:solidFill>
                <a:effectLst>
                  <a:outerShdw blurRad="38100" dist="38100" dir="2700000" algn="tl">
                    <a:srgbClr val="000000">
                      <a:alpha val="43137"/>
                    </a:srgbClr>
                  </a:outerShdw>
                </a:effectLst>
              </a:rPr>
              <a:t>Job</a:t>
            </a:r>
            <a:endParaRPr lang="nl-NL" sz="4000" b="1" dirty="0">
              <a:ln w="3175">
                <a:solidFill>
                  <a:prstClr val="black"/>
                </a:solidFill>
              </a:ln>
              <a:solidFill>
                <a:prstClr val="white"/>
              </a:solidFill>
              <a:effectLst>
                <a:outerShdw blurRad="38100" dist="38100" dir="2700000" algn="tl">
                  <a:srgbClr val="000000">
                    <a:alpha val="43137"/>
                  </a:srgbClr>
                </a:outerShdw>
              </a:effectLst>
            </a:endParaRPr>
          </a:p>
        </p:txBody>
      </p:sp>
      <p:sp>
        <p:nvSpPr>
          <p:cNvPr id="2" name="Tekstvak 1"/>
          <p:cNvSpPr txBox="1"/>
          <p:nvPr/>
        </p:nvSpPr>
        <p:spPr>
          <a:xfrm>
            <a:off x="318600" y="1136198"/>
            <a:ext cx="8388906" cy="3046988"/>
          </a:xfrm>
          <a:prstGeom prst="rect">
            <a:avLst/>
          </a:prstGeom>
          <a:noFill/>
        </p:spPr>
        <p:txBody>
          <a:bodyPr wrap="square" rtlCol="0">
            <a:spAutoFit/>
          </a:bodyPr>
          <a:lstStyle/>
          <a:p>
            <a:r>
              <a:rPr lang="nl-NL" sz="3200" b="1" dirty="0" smtClean="0">
                <a:ln w="3175">
                  <a:solidFill>
                    <a:schemeClr val="tx1"/>
                  </a:solidFill>
                </a:ln>
                <a:solidFill>
                  <a:schemeClr val="bg1"/>
                </a:solidFill>
                <a:effectLst>
                  <a:outerShdw blurRad="38100" dist="38100" dir="2700000" algn="tl">
                    <a:srgbClr val="000000">
                      <a:alpha val="43137"/>
                    </a:srgbClr>
                  </a:outerShdw>
                </a:effectLst>
              </a:rPr>
              <a:t>1. Begin lijkt historisch te zijn</a:t>
            </a:r>
          </a:p>
          <a:p>
            <a:endParaRPr lang="nl-NL" sz="3200" b="1" dirty="0" smtClean="0">
              <a:ln w="3175">
                <a:solidFill>
                  <a:schemeClr val="tx1"/>
                </a:solidFill>
              </a:ln>
              <a:solidFill>
                <a:schemeClr val="bg1"/>
              </a:solidFill>
              <a:effectLst>
                <a:outerShdw blurRad="38100" dist="38100" dir="2700000" algn="tl">
                  <a:srgbClr val="000000">
                    <a:alpha val="43137"/>
                  </a:srgbClr>
                </a:outerShdw>
              </a:effectLst>
            </a:endParaRPr>
          </a:p>
          <a:p>
            <a:r>
              <a:rPr lang="nl-NL" sz="2000" b="1" dirty="0" smtClean="0">
                <a:ln w="3175">
                  <a:solidFill>
                    <a:schemeClr val="tx1"/>
                  </a:solidFill>
                </a:ln>
                <a:solidFill>
                  <a:schemeClr val="bg1"/>
                </a:solidFill>
                <a:effectLst>
                  <a:outerShdw blurRad="38100" dist="38100" dir="2700000" algn="tl">
                    <a:srgbClr val="000000">
                      <a:alpha val="43137"/>
                    </a:srgbClr>
                  </a:outerShdw>
                </a:effectLst>
              </a:rPr>
              <a:t>1</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 </a:t>
            </a:r>
            <a:r>
              <a:rPr lang="nl-NL" sz="3200" b="1" dirty="0">
                <a:ln w="3175">
                  <a:solidFill>
                    <a:schemeClr val="tx1"/>
                  </a:solidFill>
                </a:ln>
                <a:solidFill>
                  <a:schemeClr val="bg1"/>
                </a:solidFill>
                <a:effectLst>
                  <a:outerShdw blurRad="38100" dist="38100" dir="2700000" algn="tl">
                    <a:srgbClr val="000000">
                      <a:alpha val="43137"/>
                    </a:srgbClr>
                  </a:outerShdw>
                </a:effectLst>
              </a:rPr>
              <a:t>In het land </a:t>
            </a:r>
            <a:r>
              <a:rPr lang="nl-NL" sz="3200" b="1" dirty="0" err="1">
                <a:ln w="3175">
                  <a:solidFill>
                    <a:schemeClr val="tx1"/>
                  </a:solidFill>
                </a:ln>
                <a:solidFill>
                  <a:schemeClr val="bg1"/>
                </a:solidFill>
                <a:effectLst>
                  <a:outerShdw blurRad="38100" dist="38100" dir="2700000" algn="tl">
                    <a:srgbClr val="000000">
                      <a:alpha val="43137"/>
                    </a:srgbClr>
                  </a:outerShdw>
                </a:effectLst>
              </a:rPr>
              <a:t>Us</a:t>
            </a:r>
            <a:r>
              <a:rPr lang="nl-NL" sz="3200" b="1" dirty="0">
                <a:ln w="3175">
                  <a:solidFill>
                    <a:schemeClr val="tx1"/>
                  </a:solidFill>
                </a:ln>
                <a:solidFill>
                  <a:schemeClr val="bg1"/>
                </a:solidFill>
                <a:effectLst>
                  <a:outerShdw blurRad="38100" dist="38100" dir="2700000" algn="tl">
                    <a:srgbClr val="000000">
                      <a:alpha val="43137"/>
                    </a:srgbClr>
                  </a:outerShdw>
                </a:effectLst>
              </a:rPr>
              <a:t> woonde een man die Job heette. Hij was rechtschapen en onberispelijk, hij had ontzag voor God en meed het kwaad.</a:t>
            </a:r>
          </a:p>
          <a:p>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4" name="Tekstvak 3"/>
          <p:cNvSpPr txBox="1">
            <a:spLocks noChangeArrowheads="1"/>
          </p:cNvSpPr>
          <p:nvPr/>
        </p:nvSpPr>
        <p:spPr bwMode="auto">
          <a:xfrm>
            <a:off x="7120800" y="5083176"/>
            <a:ext cx="1721706" cy="451342"/>
          </a:xfrm>
          <a:prstGeom prst="rect">
            <a:avLst/>
          </a:prstGeom>
          <a:solidFill>
            <a:schemeClr val="bg1"/>
          </a:solidFill>
          <a:ln w="38100">
            <a:solidFill>
              <a:schemeClr val="tx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smtClean="0">
                <a:solidFill>
                  <a:srgbClr val="000000"/>
                </a:solidFill>
              </a:rPr>
              <a:t>Job 1:1</a:t>
            </a:r>
          </a:p>
        </p:txBody>
      </p:sp>
    </p:spTree>
    <p:extLst>
      <p:ext uri="{BB962C8B-B14F-4D97-AF65-F5344CB8AC3E}">
        <p14:creationId xmlns:p14="http://schemas.microsoft.com/office/powerpoint/2010/main" val="185679881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el 1"/>
          <p:cNvSpPr txBox="1">
            <a:spLocks/>
          </p:cNvSpPr>
          <p:nvPr/>
        </p:nvSpPr>
        <p:spPr bwMode="auto">
          <a:xfrm>
            <a:off x="318600" y="0"/>
            <a:ext cx="8179199" cy="113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380985" rtl="0" eaLnBrk="0" fontAlgn="base" hangingPunct="0">
              <a:spcBef>
                <a:spcPct val="0"/>
              </a:spcBef>
              <a:spcAft>
                <a:spcPct val="0"/>
              </a:spcAft>
              <a:defRPr sz="3667" kern="1200">
                <a:solidFill>
                  <a:schemeClr val="tx1"/>
                </a:solidFill>
                <a:latin typeface="+mj-lt"/>
                <a:ea typeface="MS PGothic" panose="020B0600070205080204" pitchFamily="34" charset="-128"/>
                <a:cs typeface="ＭＳ Ｐゴシック" charset="0"/>
              </a:defRPr>
            </a:lvl1pPr>
            <a:lvl2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2pPr>
            <a:lvl3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3pPr>
            <a:lvl4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4pPr>
            <a:lvl5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5pPr>
            <a:lvl6pPr marL="380985"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6pPr>
            <a:lvl7pPr marL="761970"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7pPr>
            <a:lvl8pPr marL="1142954"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8pPr>
            <a:lvl9pPr marL="1523939"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9pPr>
          </a:lstStyle>
          <a:p>
            <a:pPr algn="l"/>
            <a:r>
              <a:rPr lang="nl-NL" sz="4000" b="1" dirty="0" smtClean="0">
                <a:ln w="3175">
                  <a:solidFill>
                    <a:prstClr val="black"/>
                  </a:solidFill>
                </a:ln>
                <a:solidFill>
                  <a:prstClr val="white"/>
                </a:solidFill>
                <a:effectLst>
                  <a:outerShdw blurRad="38100" dist="38100" dir="2700000" algn="tl">
                    <a:srgbClr val="000000">
                      <a:alpha val="43137"/>
                    </a:srgbClr>
                  </a:outerShdw>
                </a:effectLst>
              </a:rPr>
              <a:t>Job</a:t>
            </a:r>
            <a:endParaRPr lang="nl-NL" sz="4000" b="1" dirty="0">
              <a:ln w="3175">
                <a:solidFill>
                  <a:prstClr val="black"/>
                </a:solidFill>
              </a:ln>
              <a:solidFill>
                <a:prstClr val="white"/>
              </a:solidFill>
              <a:effectLst>
                <a:outerShdw blurRad="38100" dist="38100" dir="2700000" algn="tl">
                  <a:srgbClr val="000000">
                    <a:alpha val="43137"/>
                  </a:srgbClr>
                </a:outerShdw>
              </a:effectLst>
            </a:endParaRPr>
          </a:p>
        </p:txBody>
      </p:sp>
      <p:sp>
        <p:nvSpPr>
          <p:cNvPr id="2" name="Tekstvak 1"/>
          <p:cNvSpPr txBox="1"/>
          <p:nvPr/>
        </p:nvSpPr>
        <p:spPr>
          <a:xfrm>
            <a:off x="318600" y="1136198"/>
            <a:ext cx="8388906" cy="2554545"/>
          </a:xfrm>
          <a:prstGeom prst="rect">
            <a:avLst/>
          </a:prstGeom>
          <a:noFill/>
        </p:spPr>
        <p:txBody>
          <a:bodyPr wrap="square" rtlCol="0">
            <a:spAutoFit/>
          </a:bodyPr>
          <a:lstStyle/>
          <a:p>
            <a:r>
              <a:rPr lang="nl-NL" sz="3200" b="1" dirty="0" smtClean="0">
                <a:ln w="3175">
                  <a:solidFill>
                    <a:schemeClr val="tx1"/>
                  </a:solidFill>
                </a:ln>
                <a:solidFill>
                  <a:schemeClr val="bg1"/>
                </a:solidFill>
                <a:effectLst>
                  <a:outerShdw blurRad="38100" dist="38100" dir="2700000" algn="tl">
                    <a:srgbClr val="000000">
                      <a:alpha val="43137"/>
                    </a:srgbClr>
                  </a:outerShdw>
                </a:effectLst>
              </a:rPr>
              <a:t>1. Begin lijkt historisch te zijn</a:t>
            </a:r>
          </a:p>
          <a:p>
            <a:endParaRPr lang="nl-NL" sz="3200" b="1" dirty="0" smtClean="0">
              <a:ln w="3175">
                <a:solidFill>
                  <a:schemeClr val="tx1"/>
                </a:solidFill>
              </a:ln>
              <a:solidFill>
                <a:schemeClr val="bg1"/>
              </a:solidFill>
              <a:effectLst>
                <a:outerShdw blurRad="38100" dist="38100" dir="2700000" algn="tl">
                  <a:srgbClr val="000000">
                    <a:alpha val="43137"/>
                  </a:srgbClr>
                </a:outerShdw>
              </a:effectLst>
            </a:endParaRPr>
          </a:p>
          <a:p>
            <a:r>
              <a:rPr lang="nl-NL" sz="2000" b="1" dirty="0" smtClean="0">
                <a:ln w="3175">
                  <a:solidFill>
                    <a:schemeClr val="tx1"/>
                  </a:solidFill>
                </a:ln>
                <a:solidFill>
                  <a:schemeClr val="bg1"/>
                </a:solidFill>
                <a:effectLst>
                  <a:outerShdw blurRad="38100" dist="38100" dir="2700000" algn="tl">
                    <a:srgbClr val="000000">
                      <a:alpha val="43137"/>
                    </a:srgbClr>
                  </a:outerShdw>
                </a:effectLst>
              </a:rPr>
              <a:t>1</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 </a:t>
            </a:r>
            <a:r>
              <a:rPr lang="nl-NL" sz="3200" b="1" dirty="0">
                <a:ln w="3175">
                  <a:solidFill>
                    <a:schemeClr val="tx1"/>
                  </a:solidFill>
                </a:ln>
                <a:solidFill>
                  <a:schemeClr val="bg1"/>
                </a:solidFill>
                <a:effectLst>
                  <a:outerShdw blurRad="38100" dist="38100" dir="2700000" algn="tl">
                    <a:srgbClr val="000000">
                      <a:alpha val="43137"/>
                    </a:srgbClr>
                  </a:outerShdw>
                </a:effectLst>
              </a:rPr>
              <a:t>In die tijd leefde er in het bergland van Efraïm een man met de naam Micha.</a:t>
            </a:r>
          </a:p>
          <a:p>
            <a:r>
              <a:rPr lang="nl-NL" sz="3200" b="1" dirty="0">
                <a:ln w="3175">
                  <a:solidFill>
                    <a:schemeClr val="tx1"/>
                  </a:solidFill>
                </a:ln>
                <a:solidFill>
                  <a:schemeClr val="bg1"/>
                </a:solidFill>
                <a:effectLst>
                  <a:outerShdw blurRad="38100" dist="38100" dir="2700000" algn="tl">
                    <a:srgbClr val="000000">
                      <a:alpha val="43137"/>
                    </a:srgbClr>
                  </a:outerShdw>
                </a:effectLst>
              </a:rPr>
              <a:t>	</a:t>
            </a:r>
          </a:p>
        </p:txBody>
      </p:sp>
      <p:sp>
        <p:nvSpPr>
          <p:cNvPr id="4" name="Tekstvak 3"/>
          <p:cNvSpPr txBox="1">
            <a:spLocks noChangeArrowheads="1"/>
          </p:cNvSpPr>
          <p:nvPr/>
        </p:nvSpPr>
        <p:spPr bwMode="auto">
          <a:xfrm>
            <a:off x="7120800" y="5083176"/>
            <a:ext cx="1721706" cy="451342"/>
          </a:xfrm>
          <a:prstGeom prst="rect">
            <a:avLst/>
          </a:prstGeom>
          <a:solidFill>
            <a:schemeClr val="bg1"/>
          </a:solidFill>
          <a:ln w="38100">
            <a:solidFill>
              <a:schemeClr val="tx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err="1" smtClean="0">
                <a:solidFill>
                  <a:srgbClr val="000000"/>
                </a:solidFill>
              </a:rPr>
              <a:t>Ri</a:t>
            </a:r>
            <a:r>
              <a:rPr lang="nl-NL" altLang="nl-NL" sz="2333" dirty="0" smtClean="0">
                <a:solidFill>
                  <a:srgbClr val="000000"/>
                </a:solidFill>
              </a:rPr>
              <a:t>. 17:1</a:t>
            </a:r>
          </a:p>
        </p:txBody>
      </p:sp>
    </p:spTree>
    <p:extLst>
      <p:ext uri="{BB962C8B-B14F-4D97-AF65-F5344CB8AC3E}">
        <p14:creationId xmlns:p14="http://schemas.microsoft.com/office/powerpoint/2010/main" val="36509818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kstvak 4"/>
          <p:cNvSpPr txBox="1">
            <a:spLocks noChangeArrowheads="1"/>
          </p:cNvSpPr>
          <p:nvPr/>
        </p:nvSpPr>
        <p:spPr bwMode="auto">
          <a:xfrm>
            <a:off x="6572381" y="5083176"/>
            <a:ext cx="2270125" cy="451342"/>
          </a:xfrm>
          <a:prstGeom prst="rect">
            <a:avLst/>
          </a:prstGeom>
          <a:solidFill>
            <a:schemeClr val="bg1"/>
          </a:solidFill>
          <a:ln w="38100">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smtClean="0">
                <a:solidFill>
                  <a:srgbClr val="000000"/>
                </a:solidFill>
              </a:rPr>
              <a:t>Psalm 19</a:t>
            </a:r>
          </a:p>
        </p:txBody>
      </p:sp>
    </p:spTree>
    <p:extLst>
      <p:ext uri="{BB962C8B-B14F-4D97-AF65-F5344CB8AC3E}">
        <p14:creationId xmlns:p14="http://schemas.microsoft.com/office/powerpoint/2010/main" val="260703107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el 1"/>
          <p:cNvSpPr txBox="1">
            <a:spLocks/>
          </p:cNvSpPr>
          <p:nvPr/>
        </p:nvSpPr>
        <p:spPr bwMode="auto">
          <a:xfrm>
            <a:off x="318600" y="0"/>
            <a:ext cx="8179199" cy="113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380985" rtl="0" eaLnBrk="0" fontAlgn="base" hangingPunct="0">
              <a:spcBef>
                <a:spcPct val="0"/>
              </a:spcBef>
              <a:spcAft>
                <a:spcPct val="0"/>
              </a:spcAft>
              <a:defRPr sz="3667" kern="1200">
                <a:solidFill>
                  <a:schemeClr val="tx1"/>
                </a:solidFill>
                <a:latin typeface="+mj-lt"/>
                <a:ea typeface="MS PGothic" panose="020B0600070205080204" pitchFamily="34" charset="-128"/>
                <a:cs typeface="ＭＳ Ｐゴシック" charset="0"/>
              </a:defRPr>
            </a:lvl1pPr>
            <a:lvl2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2pPr>
            <a:lvl3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3pPr>
            <a:lvl4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4pPr>
            <a:lvl5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5pPr>
            <a:lvl6pPr marL="380985"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6pPr>
            <a:lvl7pPr marL="761970"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7pPr>
            <a:lvl8pPr marL="1142954"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8pPr>
            <a:lvl9pPr marL="1523939"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9pPr>
          </a:lstStyle>
          <a:p>
            <a:pPr algn="l"/>
            <a:r>
              <a:rPr lang="nl-NL" sz="4000" b="1" dirty="0" smtClean="0">
                <a:ln w="3175">
                  <a:solidFill>
                    <a:prstClr val="black"/>
                  </a:solidFill>
                </a:ln>
                <a:solidFill>
                  <a:prstClr val="white"/>
                </a:solidFill>
                <a:effectLst>
                  <a:outerShdw blurRad="38100" dist="38100" dir="2700000" algn="tl">
                    <a:srgbClr val="000000">
                      <a:alpha val="43137"/>
                    </a:srgbClr>
                  </a:outerShdw>
                </a:effectLst>
              </a:rPr>
              <a:t>Job</a:t>
            </a:r>
            <a:endParaRPr lang="nl-NL" sz="4000" b="1" dirty="0">
              <a:ln w="3175">
                <a:solidFill>
                  <a:prstClr val="black"/>
                </a:solidFill>
              </a:ln>
              <a:solidFill>
                <a:prstClr val="white"/>
              </a:solidFill>
              <a:effectLst>
                <a:outerShdw blurRad="38100" dist="38100" dir="2700000" algn="tl">
                  <a:srgbClr val="000000">
                    <a:alpha val="43137"/>
                  </a:srgbClr>
                </a:outerShdw>
              </a:effectLst>
            </a:endParaRPr>
          </a:p>
        </p:txBody>
      </p:sp>
      <p:sp>
        <p:nvSpPr>
          <p:cNvPr id="2" name="Tekstvak 1"/>
          <p:cNvSpPr txBox="1"/>
          <p:nvPr/>
        </p:nvSpPr>
        <p:spPr>
          <a:xfrm>
            <a:off x="318600" y="1136198"/>
            <a:ext cx="8388906" cy="2554545"/>
          </a:xfrm>
          <a:prstGeom prst="rect">
            <a:avLst/>
          </a:prstGeom>
          <a:noFill/>
        </p:spPr>
        <p:txBody>
          <a:bodyPr wrap="square" rtlCol="0">
            <a:spAutoFit/>
          </a:bodyPr>
          <a:lstStyle/>
          <a:p>
            <a:r>
              <a:rPr lang="nl-NL" sz="3200" b="1" dirty="0" smtClean="0">
                <a:ln w="3175">
                  <a:solidFill>
                    <a:schemeClr val="tx1"/>
                  </a:solidFill>
                </a:ln>
                <a:solidFill>
                  <a:schemeClr val="bg1"/>
                </a:solidFill>
                <a:effectLst>
                  <a:outerShdw blurRad="38100" dist="38100" dir="2700000" algn="tl">
                    <a:srgbClr val="000000">
                      <a:alpha val="43137"/>
                    </a:srgbClr>
                  </a:outerShdw>
                </a:effectLst>
              </a:rPr>
              <a:t>1. Begin lijkt historisch te zijn</a:t>
            </a:r>
          </a:p>
          <a:p>
            <a:endParaRPr lang="nl-NL" sz="3200" b="1" dirty="0">
              <a:ln w="3175">
                <a:solidFill>
                  <a:schemeClr val="tx1"/>
                </a:solidFill>
              </a:ln>
              <a:solidFill>
                <a:schemeClr val="bg1"/>
              </a:solidFill>
              <a:effectLst>
                <a:outerShdw blurRad="38100" dist="38100" dir="2700000" algn="tl">
                  <a:srgbClr val="000000">
                    <a:alpha val="43137"/>
                  </a:srgbClr>
                </a:outerShdw>
              </a:effectLst>
            </a:endParaRPr>
          </a:p>
          <a:p>
            <a:r>
              <a:rPr lang="nl-NL" sz="2000" b="1" dirty="0" smtClean="0">
                <a:ln w="3175">
                  <a:solidFill>
                    <a:schemeClr val="tx1"/>
                  </a:solidFill>
                </a:ln>
                <a:solidFill>
                  <a:schemeClr val="bg1"/>
                </a:solidFill>
                <a:effectLst>
                  <a:outerShdw blurRad="38100" dist="38100" dir="2700000" algn="tl">
                    <a:srgbClr val="000000">
                      <a:alpha val="43137"/>
                    </a:srgbClr>
                  </a:outerShdw>
                </a:effectLst>
              </a:rPr>
              <a:t>1</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 </a:t>
            </a:r>
            <a:r>
              <a:rPr lang="nl-NL" sz="3200" b="1" dirty="0">
                <a:ln w="3175">
                  <a:solidFill>
                    <a:schemeClr val="tx1"/>
                  </a:solidFill>
                </a:ln>
                <a:solidFill>
                  <a:schemeClr val="bg1"/>
                </a:solidFill>
                <a:effectLst>
                  <a:outerShdw blurRad="38100" dist="38100" dir="2700000" algn="tl">
                    <a:srgbClr val="000000">
                      <a:alpha val="43137"/>
                    </a:srgbClr>
                  </a:outerShdw>
                </a:effectLst>
              </a:rPr>
              <a:t>In </a:t>
            </a:r>
            <a:r>
              <a:rPr lang="nl-NL" sz="3200" b="1" dirty="0" err="1">
                <a:ln w="3175">
                  <a:solidFill>
                    <a:schemeClr val="tx1"/>
                  </a:solidFill>
                </a:ln>
                <a:solidFill>
                  <a:schemeClr val="bg1"/>
                </a:solidFill>
                <a:effectLst>
                  <a:outerShdw blurRad="38100" dist="38100" dir="2700000" algn="tl">
                    <a:srgbClr val="000000">
                      <a:alpha val="43137"/>
                    </a:srgbClr>
                  </a:outerShdw>
                </a:effectLst>
              </a:rPr>
              <a:t>Rama</a:t>
            </a:r>
            <a:r>
              <a:rPr lang="nl-NL" sz="3200" b="1" dirty="0">
                <a:ln w="3175">
                  <a:solidFill>
                    <a:schemeClr val="tx1"/>
                  </a:solidFill>
                </a:ln>
                <a:solidFill>
                  <a:schemeClr val="bg1"/>
                </a:solidFill>
                <a:effectLst>
                  <a:outerShdw blurRad="38100" dist="38100" dir="2700000" algn="tl">
                    <a:srgbClr val="000000">
                      <a:alpha val="43137"/>
                    </a:srgbClr>
                  </a:outerShdw>
                </a:effectLst>
              </a:rPr>
              <a:t> in de streek Suf, in het bergland van Efraïm, woonde een man die </a:t>
            </a:r>
            <a:r>
              <a:rPr lang="nl-NL" sz="3200" b="1" dirty="0" err="1">
                <a:ln w="3175">
                  <a:solidFill>
                    <a:schemeClr val="tx1"/>
                  </a:solidFill>
                </a:ln>
                <a:solidFill>
                  <a:schemeClr val="bg1"/>
                </a:solidFill>
                <a:effectLst>
                  <a:outerShdw blurRad="38100" dist="38100" dir="2700000" algn="tl">
                    <a:srgbClr val="000000">
                      <a:alpha val="43137"/>
                    </a:srgbClr>
                  </a:outerShdw>
                </a:effectLst>
              </a:rPr>
              <a:t>Elkana</a:t>
            </a:r>
            <a:r>
              <a:rPr lang="nl-NL" sz="3200" b="1" dirty="0">
                <a:ln w="3175">
                  <a:solidFill>
                    <a:schemeClr val="tx1"/>
                  </a:solidFill>
                </a:ln>
                <a:solidFill>
                  <a:schemeClr val="bg1"/>
                </a:solidFill>
                <a:effectLst>
                  <a:outerShdw blurRad="38100" dist="38100" dir="2700000" algn="tl">
                    <a:srgbClr val="000000">
                      <a:alpha val="43137"/>
                    </a:srgbClr>
                  </a:outerShdw>
                </a:effectLst>
              </a:rPr>
              <a:t> heette.</a:t>
            </a:r>
          </a:p>
          <a:p>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4" name="Tekstvak 3"/>
          <p:cNvSpPr txBox="1">
            <a:spLocks noChangeArrowheads="1"/>
          </p:cNvSpPr>
          <p:nvPr/>
        </p:nvSpPr>
        <p:spPr bwMode="auto">
          <a:xfrm>
            <a:off x="7120800" y="5083176"/>
            <a:ext cx="1721706" cy="451342"/>
          </a:xfrm>
          <a:prstGeom prst="rect">
            <a:avLst/>
          </a:prstGeom>
          <a:solidFill>
            <a:schemeClr val="bg1"/>
          </a:solidFill>
          <a:ln w="38100">
            <a:solidFill>
              <a:schemeClr val="tx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smtClean="0">
                <a:solidFill>
                  <a:srgbClr val="000000"/>
                </a:solidFill>
              </a:rPr>
              <a:t>1 Sam. 1:1</a:t>
            </a:r>
          </a:p>
        </p:txBody>
      </p:sp>
    </p:spTree>
    <p:extLst>
      <p:ext uri="{BB962C8B-B14F-4D97-AF65-F5344CB8AC3E}">
        <p14:creationId xmlns:p14="http://schemas.microsoft.com/office/powerpoint/2010/main" val="31966706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el 1"/>
          <p:cNvSpPr txBox="1">
            <a:spLocks/>
          </p:cNvSpPr>
          <p:nvPr/>
        </p:nvSpPr>
        <p:spPr bwMode="auto">
          <a:xfrm>
            <a:off x="318600" y="0"/>
            <a:ext cx="8179199" cy="113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380985" rtl="0" eaLnBrk="0" fontAlgn="base" hangingPunct="0">
              <a:spcBef>
                <a:spcPct val="0"/>
              </a:spcBef>
              <a:spcAft>
                <a:spcPct val="0"/>
              </a:spcAft>
              <a:defRPr sz="3667" kern="1200">
                <a:solidFill>
                  <a:schemeClr val="tx1"/>
                </a:solidFill>
                <a:latin typeface="+mj-lt"/>
                <a:ea typeface="MS PGothic" panose="020B0600070205080204" pitchFamily="34" charset="-128"/>
                <a:cs typeface="ＭＳ Ｐゴシック" charset="0"/>
              </a:defRPr>
            </a:lvl1pPr>
            <a:lvl2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2pPr>
            <a:lvl3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3pPr>
            <a:lvl4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4pPr>
            <a:lvl5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5pPr>
            <a:lvl6pPr marL="380985"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6pPr>
            <a:lvl7pPr marL="761970"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7pPr>
            <a:lvl8pPr marL="1142954"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8pPr>
            <a:lvl9pPr marL="1523939"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9pPr>
          </a:lstStyle>
          <a:p>
            <a:pPr algn="l"/>
            <a:r>
              <a:rPr lang="nl-NL" sz="4000" b="1" dirty="0" smtClean="0">
                <a:ln w="3175">
                  <a:solidFill>
                    <a:prstClr val="black"/>
                  </a:solidFill>
                </a:ln>
                <a:solidFill>
                  <a:prstClr val="white"/>
                </a:solidFill>
                <a:effectLst>
                  <a:outerShdw blurRad="38100" dist="38100" dir="2700000" algn="tl">
                    <a:srgbClr val="000000">
                      <a:alpha val="43137"/>
                    </a:srgbClr>
                  </a:outerShdw>
                </a:effectLst>
              </a:rPr>
              <a:t>Job</a:t>
            </a:r>
            <a:endParaRPr lang="nl-NL" sz="4000" b="1" dirty="0">
              <a:ln w="3175">
                <a:solidFill>
                  <a:prstClr val="black"/>
                </a:solidFill>
              </a:ln>
              <a:solidFill>
                <a:prstClr val="white"/>
              </a:solidFill>
              <a:effectLst>
                <a:outerShdw blurRad="38100" dist="38100" dir="2700000" algn="tl">
                  <a:srgbClr val="000000">
                    <a:alpha val="43137"/>
                  </a:srgbClr>
                </a:outerShdw>
              </a:effectLst>
            </a:endParaRPr>
          </a:p>
        </p:txBody>
      </p:sp>
      <p:sp>
        <p:nvSpPr>
          <p:cNvPr id="2" name="Tekstvak 1"/>
          <p:cNvSpPr txBox="1"/>
          <p:nvPr/>
        </p:nvSpPr>
        <p:spPr>
          <a:xfrm>
            <a:off x="318600" y="1136198"/>
            <a:ext cx="8388906" cy="2062103"/>
          </a:xfrm>
          <a:prstGeom prst="rect">
            <a:avLst/>
          </a:prstGeom>
          <a:noFill/>
        </p:spPr>
        <p:txBody>
          <a:bodyPr wrap="square" rtlCol="0">
            <a:spAutoFit/>
          </a:bodyPr>
          <a:lstStyle/>
          <a:p>
            <a:r>
              <a:rPr lang="nl-NL" sz="3200" b="1" dirty="0" smtClean="0">
                <a:ln w="3175">
                  <a:solidFill>
                    <a:schemeClr val="tx1"/>
                  </a:solidFill>
                </a:ln>
                <a:solidFill>
                  <a:schemeClr val="bg1"/>
                </a:solidFill>
                <a:effectLst>
                  <a:outerShdw blurRad="38100" dist="38100" dir="2700000" algn="tl">
                    <a:srgbClr val="000000">
                      <a:alpha val="43137"/>
                    </a:srgbClr>
                  </a:outerShdw>
                </a:effectLst>
              </a:rPr>
              <a:t>1. Begin lijkt historisch te zijn</a:t>
            </a:r>
          </a:p>
          <a:p>
            <a:r>
              <a:rPr lang="nl-NL" sz="3200" b="1" dirty="0" smtClean="0">
                <a:ln w="3175">
                  <a:solidFill>
                    <a:schemeClr val="tx1"/>
                  </a:solidFill>
                </a:ln>
                <a:solidFill>
                  <a:schemeClr val="bg1"/>
                </a:solidFill>
                <a:effectLst>
                  <a:outerShdw blurRad="38100" dist="38100" dir="2700000" algn="tl">
                    <a:srgbClr val="000000">
                      <a:alpha val="43137"/>
                    </a:srgbClr>
                  </a:outerShdw>
                </a:effectLst>
              </a:rPr>
              <a:t>2. Job wordt ook buiten het boek gemeld</a:t>
            </a:r>
          </a:p>
          <a:p>
            <a:endParaRPr lang="nl-NL" sz="3200" b="1" dirty="0">
              <a:ln w="3175">
                <a:solidFill>
                  <a:schemeClr val="tx1"/>
                </a:solidFill>
              </a:ln>
              <a:solidFill>
                <a:schemeClr val="bg1"/>
              </a:solidFill>
              <a:effectLst>
                <a:outerShdw blurRad="38100" dist="38100" dir="2700000" algn="tl">
                  <a:srgbClr val="000000">
                    <a:alpha val="43137"/>
                  </a:srgbClr>
                </a:outerShdw>
              </a:effectLst>
            </a:endParaRPr>
          </a:p>
          <a:p>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9119438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el 1"/>
          <p:cNvSpPr txBox="1">
            <a:spLocks/>
          </p:cNvSpPr>
          <p:nvPr/>
        </p:nvSpPr>
        <p:spPr bwMode="auto">
          <a:xfrm>
            <a:off x="318600" y="0"/>
            <a:ext cx="8179199" cy="113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380985" rtl="0" eaLnBrk="0" fontAlgn="base" hangingPunct="0">
              <a:spcBef>
                <a:spcPct val="0"/>
              </a:spcBef>
              <a:spcAft>
                <a:spcPct val="0"/>
              </a:spcAft>
              <a:defRPr sz="3667" kern="1200">
                <a:solidFill>
                  <a:schemeClr val="tx1"/>
                </a:solidFill>
                <a:latin typeface="+mj-lt"/>
                <a:ea typeface="MS PGothic" panose="020B0600070205080204" pitchFamily="34" charset="-128"/>
                <a:cs typeface="ＭＳ Ｐゴシック" charset="0"/>
              </a:defRPr>
            </a:lvl1pPr>
            <a:lvl2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2pPr>
            <a:lvl3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3pPr>
            <a:lvl4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4pPr>
            <a:lvl5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5pPr>
            <a:lvl6pPr marL="380985"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6pPr>
            <a:lvl7pPr marL="761970"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7pPr>
            <a:lvl8pPr marL="1142954"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8pPr>
            <a:lvl9pPr marL="1523939"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9pPr>
          </a:lstStyle>
          <a:p>
            <a:pPr algn="l"/>
            <a:r>
              <a:rPr lang="nl-NL" sz="4000" b="1" dirty="0" smtClean="0">
                <a:ln w="3175">
                  <a:solidFill>
                    <a:prstClr val="black"/>
                  </a:solidFill>
                </a:ln>
                <a:solidFill>
                  <a:prstClr val="white"/>
                </a:solidFill>
                <a:effectLst>
                  <a:outerShdw blurRad="38100" dist="38100" dir="2700000" algn="tl">
                    <a:srgbClr val="000000">
                      <a:alpha val="43137"/>
                    </a:srgbClr>
                  </a:outerShdw>
                </a:effectLst>
              </a:rPr>
              <a:t>Job</a:t>
            </a:r>
            <a:endParaRPr lang="nl-NL" sz="4000" b="1" dirty="0">
              <a:ln w="3175">
                <a:solidFill>
                  <a:prstClr val="black"/>
                </a:solidFill>
              </a:ln>
              <a:solidFill>
                <a:prstClr val="white"/>
              </a:solidFill>
              <a:effectLst>
                <a:outerShdw blurRad="38100" dist="38100" dir="2700000" algn="tl">
                  <a:srgbClr val="000000">
                    <a:alpha val="43137"/>
                  </a:srgbClr>
                </a:outerShdw>
              </a:effectLst>
            </a:endParaRPr>
          </a:p>
        </p:txBody>
      </p:sp>
      <p:sp>
        <p:nvSpPr>
          <p:cNvPr id="2" name="Tekstvak 1"/>
          <p:cNvSpPr txBox="1"/>
          <p:nvPr/>
        </p:nvSpPr>
        <p:spPr>
          <a:xfrm>
            <a:off x="318600" y="1136198"/>
            <a:ext cx="8388906" cy="3539430"/>
          </a:xfrm>
          <a:prstGeom prst="rect">
            <a:avLst/>
          </a:prstGeom>
          <a:noFill/>
        </p:spPr>
        <p:txBody>
          <a:bodyPr wrap="square" rtlCol="0">
            <a:spAutoFit/>
          </a:bodyPr>
          <a:lstStyle/>
          <a:p>
            <a:r>
              <a:rPr lang="nl-NL" sz="3200" b="1" dirty="0" smtClean="0">
                <a:ln w="3175">
                  <a:solidFill>
                    <a:schemeClr val="tx1"/>
                  </a:solidFill>
                </a:ln>
                <a:solidFill>
                  <a:schemeClr val="bg1"/>
                </a:solidFill>
                <a:effectLst>
                  <a:outerShdw blurRad="38100" dist="38100" dir="2700000" algn="tl">
                    <a:srgbClr val="000000">
                      <a:alpha val="43137"/>
                    </a:srgbClr>
                  </a:outerShdw>
                </a:effectLst>
              </a:rPr>
              <a:t>1. Begin lijkt historisch te zijn</a:t>
            </a:r>
          </a:p>
          <a:p>
            <a:r>
              <a:rPr lang="nl-NL" sz="3200" b="1" dirty="0" smtClean="0">
                <a:ln w="3175">
                  <a:solidFill>
                    <a:schemeClr val="tx1"/>
                  </a:solidFill>
                </a:ln>
                <a:solidFill>
                  <a:schemeClr val="bg1"/>
                </a:solidFill>
                <a:effectLst>
                  <a:outerShdw blurRad="38100" dist="38100" dir="2700000" algn="tl">
                    <a:srgbClr val="000000">
                      <a:alpha val="43137"/>
                    </a:srgbClr>
                  </a:outerShdw>
                </a:effectLst>
              </a:rPr>
              <a:t>2. Job wordt ook buiten het boek gemeld</a:t>
            </a:r>
          </a:p>
          <a:p>
            <a:endParaRPr lang="nl-NL" sz="3200" b="1" dirty="0">
              <a:ln w="3175">
                <a:solidFill>
                  <a:schemeClr val="tx1"/>
                </a:solidFill>
              </a:ln>
              <a:solidFill>
                <a:schemeClr val="bg1"/>
              </a:solidFill>
              <a:effectLst>
                <a:outerShdw blurRad="38100" dist="38100" dir="2700000" algn="tl">
                  <a:srgbClr val="000000">
                    <a:alpha val="43137"/>
                  </a:srgbClr>
                </a:outerShdw>
              </a:effectLst>
            </a:endParaRPr>
          </a:p>
          <a:p>
            <a:r>
              <a:rPr lang="nl-NL" sz="2000" b="1" dirty="0" smtClean="0">
                <a:ln w="3175">
                  <a:solidFill>
                    <a:schemeClr val="tx1"/>
                  </a:solidFill>
                </a:ln>
                <a:solidFill>
                  <a:schemeClr val="bg1"/>
                </a:solidFill>
                <a:effectLst>
                  <a:outerShdw blurRad="38100" dist="38100" dir="2700000" algn="tl">
                    <a:srgbClr val="000000">
                      <a:alpha val="43137"/>
                    </a:srgbClr>
                  </a:outerShdw>
                </a:effectLst>
              </a:rPr>
              <a:t>11</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 </a:t>
            </a:r>
            <a:r>
              <a:rPr lang="nl-NL" sz="3200" b="1" dirty="0">
                <a:ln w="3175">
                  <a:solidFill>
                    <a:schemeClr val="tx1"/>
                  </a:solidFill>
                </a:ln>
                <a:solidFill>
                  <a:schemeClr val="bg1"/>
                </a:solidFill>
                <a:effectLst>
                  <a:outerShdw blurRad="38100" dist="38100" dir="2700000" algn="tl">
                    <a:srgbClr val="000000">
                      <a:alpha val="43137"/>
                    </a:srgbClr>
                  </a:outerShdw>
                </a:effectLst>
              </a:rPr>
              <a:t>U hebt gehoord hoe standvastig Job was, en u weet welke uitkomst de Heer gaf; de Heer is immers liefdevol en barmhartig.</a:t>
            </a:r>
          </a:p>
          <a:p>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4" name="Tekstvak 3"/>
          <p:cNvSpPr txBox="1">
            <a:spLocks noChangeArrowheads="1"/>
          </p:cNvSpPr>
          <p:nvPr/>
        </p:nvSpPr>
        <p:spPr bwMode="auto">
          <a:xfrm>
            <a:off x="7120800" y="5083176"/>
            <a:ext cx="1721706" cy="451342"/>
          </a:xfrm>
          <a:prstGeom prst="rect">
            <a:avLst/>
          </a:prstGeom>
          <a:solidFill>
            <a:schemeClr val="bg1"/>
          </a:solidFill>
          <a:ln w="38100">
            <a:solidFill>
              <a:schemeClr val="tx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smtClean="0">
                <a:solidFill>
                  <a:srgbClr val="000000"/>
                </a:solidFill>
              </a:rPr>
              <a:t>Jak. 5:11</a:t>
            </a:r>
          </a:p>
        </p:txBody>
      </p:sp>
    </p:spTree>
    <p:extLst>
      <p:ext uri="{BB962C8B-B14F-4D97-AF65-F5344CB8AC3E}">
        <p14:creationId xmlns:p14="http://schemas.microsoft.com/office/powerpoint/2010/main" val="277723525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el 1"/>
          <p:cNvSpPr txBox="1">
            <a:spLocks/>
          </p:cNvSpPr>
          <p:nvPr/>
        </p:nvSpPr>
        <p:spPr bwMode="auto">
          <a:xfrm>
            <a:off x="318600" y="0"/>
            <a:ext cx="8179199" cy="113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380985" rtl="0" eaLnBrk="0" fontAlgn="base" hangingPunct="0">
              <a:spcBef>
                <a:spcPct val="0"/>
              </a:spcBef>
              <a:spcAft>
                <a:spcPct val="0"/>
              </a:spcAft>
              <a:defRPr sz="3667" kern="1200">
                <a:solidFill>
                  <a:schemeClr val="tx1"/>
                </a:solidFill>
                <a:latin typeface="+mj-lt"/>
                <a:ea typeface="MS PGothic" panose="020B0600070205080204" pitchFamily="34" charset="-128"/>
                <a:cs typeface="ＭＳ Ｐゴシック" charset="0"/>
              </a:defRPr>
            </a:lvl1pPr>
            <a:lvl2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2pPr>
            <a:lvl3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3pPr>
            <a:lvl4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4pPr>
            <a:lvl5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5pPr>
            <a:lvl6pPr marL="380985"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6pPr>
            <a:lvl7pPr marL="761970"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7pPr>
            <a:lvl8pPr marL="1142954"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8pPr>
            <a:lvl9pPr marL="1523939"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9pPr>
          </a:lstStyle>
          <a:p>
            <a:pPr algn="l"/>
            <a:r>
              <a:rPr lang="nl-NL" sz="4000" b="1" dirty="0" smtClean="0">
                <a:ln w="3175">
                  <a:solidFill>
                    <a:prstClr val="black"/>
                  </a:solidFill>
                </a:ln>
                <a:solidFill>
                  <a:prstClr val="white"/>
                </a:solidFill>
                <a:effectLst>
                  <a:outerShdw blurRad="38100" dist="38100" dir="2700000" algn="tl">
                    <a:srgbClr val="000000">
                      <a:alpha val="43137"/>
                    </a:srgbClr>
                  </a:outerShdw>
                </a:effectLst>
              </a:rPr>
              <a:t>Job</a:t>
            </a:r>
            <a:endParaRPr lang="nl-NL" sz="4000" b="1" dirty="0">
              <a:ln w="3175">
                <a:solidFill>
                  <a:prstClr val="black"/>
                </a:solidFill>
              </a:ln>
              <a:solidFill>
                <a:prstClr val="white"/>
              </a:solidFill>
              <a:effectLst>
                <a:outerShdw blurRad="38100" dist="38100" dir="2700000" algn="tl">
                  <a:srgbClr val="000000">
                    <a:alpha val="43137"/>
                  </a:srgbClr>
                </a:outerShdw>
              </a:effectLst>
            </a:endParaRPr>
          </a:p>
        </p:txBody>
      </p:sp>
      <p:sp>
        <p:nvSpPr>
          <p:cNvPr id="2" name="Tekstvak 1"/>
          <p:cNvSpPr txBox="1"/>
          <p:nvPr/>
        </p:nvSpPr>
        <p:spPr>
          <a:xfrm>
            <a:off x="318600" y="1136198"/>
            <a:ext cx="8388906" cy="4031873"/>
          </a:xfrm>
          <a:prstGeom prst="rect">
            <a:avLst/>
          </a:prstGeom>
          <a:noFill/>
        </p:spPr>
        <p:txBody>
          <a:bodyPr wrap="square" rtlCol="0">
            <a:spAutoFit/>
          </a:bodyPr>
          <a:lstStyle/>
          <a:p>
            <a:r>
              <a:rPr lang="nl-NL" sz="3200" b="1" dirty="0" smtClean="0">
                <a:ln w="3175">
                  <a:solidFill>
                    <a:schemeClr val="tx1"/>
                  </a:solidFill>
                </a:ln>
                <a:solidFill>
                  <a:schemeClr val="bg1"/>
                </a:solidFill>
                <a:effectLst>
                  <a:outerShdw blurRad="38100" dist="38100" dir="2700000" algn="tl">
                    <a:srgbClr val="000000">
                      <a:alpha val="43137"/>
                    </a:srgbClr>
                  </a:outerShdw>
                </a:effectLst>
              </a:rPr>
              <a:t>1. Begin lijkt historisch te zijn</a:t>
            </a:r>
          </a:p>
          <a:p>
            <a:r>
              <a:rPr lang="nl-NL" sz="3200" b="1" dirty="0" smtClean="0">
                <a:ln w="3175">
                  <a:solidFill>
                    <a:schemeClr val="tx1"/>
                  </a:solidFill>
                </a:ln>
                <a:solidFill>
                  <a:schemeClr val="bg1"/>
                </a:solidFill>
                <a:effectLst>
                  <a:outerShdw blurRad="38100" dist="38100" dir="2700000" algn="tl">
                    <a:srgbClr val="000000">
                      <a:alpha val="43137"/>
                    </a:srgbClr>
                  </a:outerShdw>
                </a:effectLst>
              </a:rPr>
              <a:t>2. Job wordt ook buiten het boek gemeld</a:t>
            </a:r>
          </a:p>
          <a:p>
            <a:endParaRPr lang="nl-NL" sz="3200" b="1" dirty="0">
              <a:ln w="3175">
                <a:solidFill>
                  <a:schemeClr val="tx1"/>
                </a:solidFill>
              </a:ln>
              <a:solidFill>
                <a:schemeClr val="bg1"/>
              </a:solidFill>
              <a:effectLst>
                <a:outerShdw blurRad="38100" dist="38100" dir="2700000" algn="tl">
                  <a:srgbClr val="000000">
                    <a:alpha val="43137"/>
                  </a:srgbClr>
                </a:outerShdw>
              </a:effectLst>
            </a:endParaRPr>
          </a:p>
          <a:p>
            <a:r>
              <a:rPr lang="nl-NL" sz="2000" b="1" dirty="0" smtClean="0">
                <a:ln w="3175">
                  <a:solidFill>
                    <a:schemeClr val="tx1"/>
                  </a:solidFill>
                </a:ln>
                <a:solidFill>
                  <a:schemeClr val="bg1"/>
                </a:solidFill>
                <a:effectLst>
                  <a:outerShdw blurRad="38100" dist="38100" dir="2700000" algn="tl">
                    <a:srgbClr val="000000">
                      <a:alpha val="43137"/>
                    </a:srgbClr>
                  </a:outerShdw>
                </a:effectLst>
              </a:rPr>
              <a:t>14</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 en </a:t>
            </a:r>
            <a:r>
              <a:rPr lang="nl-NL" sz="3200" b="1" dirty="0">
                <a:ln w="3175">
                  <a:solidFill>
                    <a:schemeClr val="tx1"/>
                  </a:solidFill>
                </a:ln>
                <a:solidFill>
                  <a:schemeClr val="bg1"/>
                </a:solidFill>
                <a:effectLst>
                  <a:outerShdw blurRad="38100" dist="38100" dir="2700000" algn="tl">
                    <a:srgbClr val="000000">
                      <a:alpha val="43137"/>
                    </a:srgbClr>
                  </a:outerShdw>
                </a:effectLst>
              </a:rPr>
              <a:t>stel dat de volgende drie mannen in dat land wonen: </a:t>
            </a:r>
            <a:r>
              <a:rPr lang="nl-NL" sz="3200" b="1" dirty="0" err="1">
                <a:ln w="3175">
                  <a:solidFill>
                    <a:schemeClr val="tx1"/>
                  </a:solidFill>
                </a:ln>
                <a:solidFill>
                  <a:schemeClr val="bg1"/>
                </a:solidFill>
                <a:effectLst>
                  <a:outerShdw blurRad="38100" dist="38100" dir="2700000" algn="tl">
                    <a:srgbClr val="000000">
                      <a:alpha val="43137"/>
                    </a:srgbClr>
                  </a:outerShdw>
                </a:effectLst>
              </a:rPr>
              <a:t>Noach</a:t>
            </a:r>
            <a:r>
              <a:rPr lang="nl-NL" sz="3200" b="1" dirty="0">
                <a:ln w="3175">
                  <a:solidFill>
                    <a:schemeClr val="tx1"/>
                  </a:solidFill>
                </a:ln>
                <a:solidFill>
                  <a:schemeClr val="bg1"/>
                </a:solidFill>
                <a:effectLst>
                  <a:outerShdw blurRad="38100" dist="38100" dir="2700000" algn="tl">
                    <a:srgbClr val="000000">
                      <a:alpha val="43137"/>
                    </a:srgbClr>
                  </a:outerShdw>
                </a:effectLst>
              </a:rPr>
              <a:t>, Daniël en Job - dan zullen zij met hun rechtvaardigheid alleen zichzelf redden, spreekt God, de HEER.</a:t>
            </a:r>
          </a:p>
          <a:p>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4" name="Tekstvak 3"/>
          <p:cNvSpPr txBox="1">
            <a:spLocks noChangeArrowheads="1"/>
          </p:cNvSpPr>
          <p:nvPr/>
        </p:nvSpPr>
        <p:spPr bwMode="auto">
          <a:xfrm>
            <a:off x="6393600" y="5083176"/>
            <a:ext cx="2448906" cy="451342"/>
          </a:xfrm>
          <a:prstGeom prst="rect">
            <a:avLst/>
          </a:prstGeom>
          <a:solidFill>
            <a:schemeClr val="bg1"/>
          </a:solidFill>
          <a:ln w="38100">
            <a:solidFill>
              <a:schemeClr val="tx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smtClean="0">
                <a:solidFill>
                  <a:srgbClr val="000000"/>
                </a:solidFill>
              </a:rPr>
              <a:t>Ez. 14:14 (en 20)</a:t>
            </a:r>
          </a:p>
        </p:txBody>
      </p:sp>
    </p:spTree>
    <p:extLst>
      <p:ext uri="{BB962C8B-B14F-4D97-AF65-F5344CB8AC3E}">
        <p14:creationId xmlns:p14="http://schemas.microsoft.com/office/powerpoint/2010/main" val="89593155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el 1"/>
          <p:cNvSpPr txBox="1">
            <a:spLocks/>
          </p:cNvSpPr>
          <p:nvPr/>
        </p:nvSpPr>
        <p:spPr bwMode="auto">
          <a:xfrm>
            <a:off x="318600" y="0"/>
            <a:ext cx="8179199" cy="113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380985" rtl="0" eaLnBrk="0" fontAlgn="base" hangingPunct="0">
              <a:spcBef>
                <a:spcPct val="0"/>
              </a:spcBef>
              <a:spcAft>
                <a:spcPct val="0"/>
              </a:spcAft>
              <a:defRPr sz="3667" kern="1200">
                <a:solidFill>
                  <a:schemeClr val="tx1"/>
                </a:solidFill>
                <a:latin typeface="+mj-lt"/>
                <a:ea typeface="MS PGothic" panose="020B0600070205080204" pitchFamily="34" charset="-128"/>
                <a:cs typeface="ＭＳ Ｐゴシック" charset="0"/>
              </a:defRPr>
            </a:lvl1pPr>
            <a:lvl2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2pPr>
            <a:lvl3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3pPr>
            <a:lvl4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4pPr>
            <a:lvl5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5pPr>
            <a:lvl6pPr marL="380985"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6pPr>
            <a:lvl7pPr marL="761970"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7pPr>
            <a:lvl8pPr marL="1142954"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8pPr>
            <a:lvl9pPr marL="1523939"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9pPr>
          </a:lstStyle>
          <a:p>
            <a:pPr algn="l"/>
            <a:r>
              <a:rPr lang="nl-NL" sz="4000" b="1" dirty="0" smtClean="0">
                <a:ln w="3175">
                  <a:solidFill>
                    <a:prstClr val="black"/>
                  </a:solidFill>
                </a:ln>
                <a:solidFill>
                  <a:prstClr val="white"/>
                </a:solidFill>
                <a:effectLst>
                  <a:outerShdw blurRad="38100" dist="38100" dir="2700000" algn="tl">
                    <a:srgbClr val="000000">
                      <a:alpha val="43137"/>
                    </a:srgbClr>
                  </a:outerShdw>
                </a:effectLst>
              </a:rPr>
              <a:t>Job</a:t>
            </a:r>
            <a:endParaRPr lang="nl-NL" sz="4000" b="1" dirty="0">
              <a:ln w="3175">
                <a:solidFill>
                  <a:prstClr val="black"/>
                </a:solidFill>
              </a:ln>
              <a:solidFill>
                <a:prstClr val="white"/>
              </a:solidFill>
              <a:effectLst>
                <a:outerShdw blurRad="38100" dist="38100" dir="2700000" algn="tl">
                  <a:srgbClr val="000000">
                    <a:alpha val="43137"/>
                  </a:srgbClr>
                </a:outerShdw>
              </a:effectLst>
            </a:endParaRPr>
          </a:p>
        </p:txBody>
      </p:sp>
      <p:sp>
        <p:nvSpPr>
          <p:cNvPr id="2" name="Tekstvak 1"/>
          <p:cNvSpPr txBox="1"/>
          <p:nvPr/>
        </p:nvSpPr>
        <p:spPr>
          <a:xfrm>
            <a:off x="109800" y="1136198"/>
            <a:ext cx="8904600" cy="1569660"/>
          </a:xfrm>
          <a:prstGeom prst="rect">
            <a:avLst/>
          </a:prstGeom>
          <a:noFill/>
        </p:spPr>
        <p:txBody>
          <a:bodyPr wrap="square" rtlCol="0">
            <a:spAutoFit/>
          </a:bodyPr>
          <a:lstStyle/>
          <a:p>
            <a:r>
              <a:rPr lang="nl-NL" sz="3200" dirty="0"/>
              <a:t> </a:t>
            </a:r>
            <a:endParaRPr lang="nl-NL" sz="3200" b="1" dirty="0">
              <a:ln w="3175">
                <a:solidFill>
                  <a:schemeClr val="tx1"/>
                </a:solidFill>
              </a:ln>
              <a:solidFill>
                <a:schemeClr val="bg1"/>
              </a:solidFill>
              <a:effectLst>
                <a:outerShdw blurRad="38100" dist="38100" dir="2700000" algn="tl">
                  <a:srgbClr val="000000">
                    <a:alpha val="43137"/>
                  </a:srgbClr>
                </a:outerShdw>
              </a:effectLst>
            </a:endParaRPr>
          </a:p>
          <a:p>
            <a:r>
              <a:rPr lang="nl-NL" sz="3200" b="1" dirty="0">
                <a:ln w="3175">
                  <a:solidFill>
                    <a:schemeClr val="tx1"/>
                  </a:solidFill>
                </a:ln>
                <a:solidFill>
                  <a:schemeClr val="bg1"/>
                </a:solidFill>
                <a:effectLst>
                  <a:outerShdw blurRad="38100" dist="38100" dir="2700000" algn="tl">
                    <a:srgbClr val="000000">
                      <a:alpha val="43137"/>
                    </a:srgbClr>
                  </a:outerShdw>
                </a:effectLst>
              </a:rPr>
              <a:t>BOODSCHAP:</a:t>
            </a:r>
          </a:p>
          <a:p>
            <a:r>
              <a:rPr lang="nl-NL" sz="3200" b="1" dirty="0">
                <a:ln w="3175">
                  <a:solidFill>
                    <a:schemeClr val="tx1"/>
                  </a:solidFill>
                </a:ln>
                <a:solidFill>
                  <a:schemeClr val="bg1"/>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180894838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el 1"/>
          <p:cNvSpPr txBox="1">
            <a:spLocks/>
          </p:cNvSpPr>
          <p:nvPr/>
        </p:nvSpPr>
        <p:spPr bwMode="auto">
          <a:xfrm>
            <a:off x="318600" y="0"/>
            <a:ext cx="8179199" cy="113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380985" rtl="0" eaLnBrk="0" fontAlgn="base" hangingPunct="0">
              <a:spcBef>
                <a:spcPct val="0"/>
              </a:spcBef>
              <a:spcAft>
                <a:spcPct val="0"/>
              </a:spcAft>
              <a:defRPr sz="3667" kern="1200">
                <a:solidFill>
                  <a:schemeClr val="tx1"/>
                </a:solidFill>
                <a:latin typeface="+mj-lt"/>
                <a:ea typeface="MS PGothic" panose="020B0600070205080204" pitchFamily="34" charset="-128"/>
                <a:cs typeface="ＭＳ Ｐゴシック" charset="0"/>
              </a:defRPr>
            </a:lvl1pPr>
            <a:lvl2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2pPr>
            <a:lvl3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3pPr>
            <a:lvl4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4pPr>
            <a:lvl5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5pPr>
            <a:lvl6pPr marL="380985"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6pPr>
            <a:lvl7pPr marL="761970"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7pPr>
            <a:lvl8pPr marL="1142954"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8pPr>
            <a:lvl9pPr marL="1523939"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9pPr>
          </a:lstStyle>
          <a:p>
            <a:pPr algn="l"/>
            <a:r>
              <a:rPr lang="nl-NL" sz="4000" b="1" dirty="0" smtClean="0">
                <a:ln w="3175">
                  <a:solidFill>
                    <a:prstClr val="black"/>
                  </a:solidFill>
                </a:ln>
                <a:solidFill>
                  <a:prstClr val="white"/>
                </a:solidFill>
                <a:effectLst>
                  <a:outerShdw blurRad="38100" dist="38100" dir="2700000" algn="tl">
                    <a:srgbClr val="000000">
                      <a:alpha val="43137"/>
                    </a:srgbClr>
                  </a:outerShdw>
                </a:effectLst>
              </a:rPr>
              <a:t>Job</a:t>
            </a:r>
            <a:endParaRPr lang="nl-NL" sz="4000" b="1" dirty="0">
              <a:ln w="3175">
                <a:solidFill>
                  <a:prstClr val="black"/>
                </a:solidFill>
              </a:ln>
              <a:solidFill>
                <a:prstClr val="white"/>
              </a:solidFill>
              <a:effectLst>
                <a:outerShdw blurRad="38100" dist="38100" dir="2700000" algn="tl">
                  <a:srgbClr val="000000">
                    <a:alpha val="43137"/>
                  </a:srgbClr>
                </a:outerShdw>
              </a:effectLst>
            </a:endParaRPr>
          </a:p>
        </p:txBody>
      </p:sp>
      <p:sp>
        <p:nvSpPr>
          <p:cNvPr id="2" name="Tekstvak 1"/>
          <p:cNvSpPr txBox="1"/>
          <p:nvPr/>
        </p:nvSpPr>
        <p:spPr>
          <a:xfrm>
            <a:off x="109800" y="1136198"/>
            <a:ext cx="8904600" cy="1569660"/>
          </a:xfrm>
          <a:prstGeom prst="rect">
            <a:avLst/>
          </a:prstGeom>
          <a:noFill/>
        </p:spPr>
        <p:txBody>
          <a:bodyPr wrap="square" rtlCol="0">
            <a:spAutoFit/>
          </a:bodyPr>
          <a:lstStyle/>
          <a:p>
            <a:r>
              <a:rPr lang="nl-NL" sz="3200" dirty="0"/>
              <a:t> </a:t>
            </a:r>
            <a:endParaRPr lang="nl-NL" sz="3200" b="1" dirty="0">
              <a:ln w="3175">
                <a:solidFill>
                  <a:schemeClr val="tx1"/>
                </a:solidFill>
              </a:ln>
              <a:solidFill>
                <a:schemeClr val="bg1"/>
              </a:solidFill>
              <a:effectLst>
                <a:outerShdw blurRad="38100" dist="38100" dir="2700000" algn="tl">
                  <a:srgbClr val="000000">
                    <a:alpha val="43137"/>
                  </a:srgbClr>
                </a:outerShdw>
              </a:effectLst>
            </a:endParaRPr>
          </a:p>
          <a:p>
            <a:r>
              <a:rPr lang="nl-NL" sz="3200" b="1" dirty="0">
                <a:ln w="3175">
                  <a:solidFill>
                    <a:schemeClr val="tx1"/>
                  </a:solidFill>
                </a:ln>
                <a:solidFill>
                  <a:schemeClr val="bg1"/>
                </a:solidFill>
                <a:effectLst>
                  <a:outerShdw blurRad="38100" dist="38100" dir="2700000" algn="tl">
                    <a:srgbClr val="000000">
                      <a:alpha val="43137"/>
                    </a:srgbClr>
                  </a:outerShdw>
                </a:effectLst>
              </a:rPr>
              <a:t>BOODSCHAP:</a:t>
            </a:r>
          </a:p>
          <a:p>
            <a:r>
              <a:rPr lang="nl-NL" sz="3200" b="1" dirty="0">
                <a:ln w="3175">
                  <a:solidFill>
                    <a:schemeClr val="tx1"/>
                  </a:solidFill>
                </a:ln>
                <a:solidFill>
                  <a:schemeClr val="bg1"/>
                </a:solidFill>
                <a:effectLst>
                  <a:outerShdw blurRad="38100" dist="38100" dir="2700000" algn="tl">
                    <a:srgbClr val="000000">
                      <a:alpha val="43137"/>
                    </a:srgbClr>
                  </a:outerShdw>
                </a:effectLst>
              </a:rPr>
              <a:t>	1. Satan is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realiteit</a:t>
            </a:r>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0153075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el 1"/>
          <p:cNvSpPr txBox="1">
            <a:spLocks/>
          </p:cNvSpPr>
          <p:nvPr/>
        </p:nvSpPr>
        <p:spPr bwMode="auto">
          <a:xfrm>
            <a:off x="318600" y="0"/>
            <a:ext cx="8179199" cy="113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380985" rtl="0" eaLnBrk="0" fontAlgn="base" hangingPunct="0">
              <a:spcBef>
                <a:spcPct val="0"/>
              </a:spcBef>
              <a:spcAft>
                <a:spcPct val="0"/>
              </a:spcAft>
              <a:defRPr sz="3667" kern="1200">
                <a:solidFill>
                  <a:schemeClr val="tx1"/>
                </a:solidFill>
                <a:latin typeface="+mj-lt"/>
                <a:ea typeface="MS PGothic" panose="020B0600070205080204" pitchFamily="34" charset="-128"/>
                <a:cs typeface="ＭＳ Ｐゴシック" charset="0"/>
              </a:defRPr>
            </a:lvl1pPr>
            <a:lvl2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2pPr>
            <a:lvl3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3pPr>
            <a:lvl4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4pPr>
            <a:lvl5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5pPr>
            <a:lvl6pPr marL="380985"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6pPr>
            <a:lvl7pPr marL="761970"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7pPr>
            <a:lvl8pPr marL="1142954"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8pPr>
            <a:lvl9pPr marL="1523939"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9pPr>
          </a:lstStyle>
          <a:p>
            <a:pPr algn="l"/>
            <a:r>
              <a:rPr lang="nl-NL" sz="4000" b="1" dirty="0" smtClean="0">
                <a:ln w="3175">
                  <a:solidFill>
                    <a:prstClr val="black"/>
                  </a:solidFill>
                </a:ln>
                <a:solidFill>
                  <a:prstClr val="white"/>
                </a:solidFill>
                <a:effectLst>
                  <a:outerShdw blurRad="38100" dist="38100" dir="2700000" algn="tl">
                    <a:srgbClr val="000000">
                      <a:alpha val="43137"/>
                    </a:srgbClr>
                  </a:outerShdw>
                </a:effectLst>
              </a:rPr>
              <a:t>Job</a:t>
            </a:r>
            <a:endParaRPr lang="nl-NL" sz="4000" b="1" dirty="0">
              <a:ln w="3175">
                <a:solidFill>
                  <a:prstClr val="black"/>
                </a:solidFill>
              </a:ln>
              <a:solidFill>
                <a:prstClr val="white"/>
              </a:solidFill>
              <a:effectLst>
                <a:outerShdw blurRad="38100" dist="38100" dir="2700000" algn="tl">
                  <a:srgbClr val="000000">
                    <a:alpha val="43137"/>
                  </a:srgbClr>
                </a:outerShdw>
              </a:effectLst>
            </a:endParaRPr>
          </a:p>
        </p:txBody>
      </p:sp>
      <p:sp>
        <p:nvSpPr>
          <p:cNvPr id="2" name="Tekstvak 1"/>
          <p:cNvSpPr txBox="1"/>
          <p:nvPr/>
        </p:nvSpPr>
        <p:spPr>
          <a:xfrm>
            <a:off x="109800" y="1136198"/>
            <a:ext cx="8904600" cy="2554545"/>
          </a:xfrm>
          <a:prstGeom prst="rect">
            <a:avLst/>
          </a:prstGeom>
          <a:noFill/>
        </p:spPr>
        <p:txBody>
          <a:bodyPr wrap="square" rtlCol="0">
            <a:spAutoFit/>
          </a:bodyPr>
          <a:lstStyle/>
          <a:p>
            <a:r>
              <a:rPr lang="nl-NL" sz="3200" dirty="0"/>
              <a:t> </a:t>
            </a:r>
            <a:endParaRPr lang="nl-NL" sz="3200" b="1" dirty="0">
              <a:ln w="3175">
                <a:solidFill>
                  <a:schemeClr val="tx1"/>
                </a:solidFill>
              </a:ln>
              <a:solidFill>
                <a:schemeClr val="bg1"/>
              </a:solidFill>
              <a:effectLst>
                <a:outerShdw blurRad="38100" dist="38100" dir="2700000" algn="tl">
                  <a:srgbClr val="000000">
                    <a:alpha val="43137"/>
                  </a:srgbClr>
                </a:outerShdw>
              </a:effectLst>
            </a:endParaRPr>
          </a:p>
          <a:p>
            <a:r>
              <a:rPr lang="nl-NL" sz="3200" b="1" dirty="0">
                <a:ln w="3175">
                  <a:solidFill>
                    <a:schemeClr val="tx1"/>
                  </a:solidFill>
                </a:ln>
                <a:solidFill>
                  <a:schemeClr val="bg1"/>
                </a:solidFill>
                <a:effectLst>
                  <a:outerShdw blurRad="38100" dist="38100" dir="2700000" algn="tl">
                    <a:srgbClr val="000000">
                      <a:alpha val="43137"/>
                    </a:srgbClr>
                  </a:outerShdw>
                </a:effectLst>
              </a:rPr>
              <a:t>BOODSCHAP:</a:t>
            </a:r>
          </a:p>
          <a:p>
            <a:r>
              <a:rPr lang="nl-NL" sz="3200" b="1" dirty="0">
                <a:ln w="3175">
                  <a:solidFill>
                    <a:schemeClr val="tx1"/>
                  </a:solidFill>
                </a:ln>
                <a:solidFill>
                  <a:schemeClr val="bg1"/>
                </a:solidFill>
                <a:effectLst>
                  <a:outerShdw blurRad="38100" dist="38100" dir="2700000" algn="tl">
                    <a:srgbClr val="000000">
                      <a:alpha val="43137"/>
                    </a:srgbClr>
                  </a:outerShdw>
                </a:effectLst>
              </a:rPr>
              <a:t>	1. Satan is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realiteit </a:t>
            </a:r>
            <a:endParaRPr lang="nl-NL" sz="3200" b="1" dirty="0">
              <a:ln w="3175">
                <a:solidFill>
                  <a:schemeClr val="tx1"/>
                </a:solidFill>
              </a:ln>
              <a:solidFill>
                <a:schemeClr val="bg1"/>
              </a:solidFill>
              <a:effectLst>
                <a:outerShdw blurRad="38100" dist="38100" dir="2700000" algn="tl">
                  <a:srgbClr val="000000">
                    <a:alpha val="43137"/>
                  </a:srgbClr>
                </a:outerShdw>
              </a:effectLst>
            </a:endParaRPr>
          </a:p>
          <a:p>
            <a:r>
              <a:rPr lang="nl-NL" sz="3200" b="1" dirty="0">
                <a:ln w="3175">
                  <a:solidFill>
                    <a:schemeClr val="tx1"/>
                  </a:solidFill>
                </a:ln>
                <a:solidFill>
                  <a:schemeClr val="bg1"/>
                </a:solidFill>
                <a:effectLst>
                  <a:outerShdw blurRad="38100" dist="38100" dir="2700000" algn="tl">
                    <a:srgbClr val="000000">
                      <a:alpha val="43137"/>
                    </a:srgbClr>
                  </a:outerShdw>
                </a:effectLst>
              </a:rPr>
              <a:t>	2. Ook de rechtvaardige kan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lijden</a:t>
            </a:r>
            <a:endParaRPr lang="nl-NL" sz="3200" b="1" dirty="0">
              <a:ln w="3175">
                <a:solidFill>
                  <a:schemeClr val="tx1"/>
                </a:solidFill>
              </a:ln>
              <a:solidFill>
                <a:schemeClr val="bg1"/>
              </a:solidFill>
              <a:effectLst>
                <a:outerShdw blurRad="38100" dist="38100" dir="2700000" algn="tl">
                  <a:srgbClr val="000000">
                    <a:alpha val="43137"/>
                  </a:srgbClr>
                </a:outerShdw>
              </a:effectLst>
            </a:endParaRPr>
          </a:p>
          <a:p>
            <a:r>
              <a:rPr lang="nl-NL" sz="3200" b="1" dirty="0">
                <a:ln w="3175">
                  <a:solidFill>
                    <a:schemeClr val="tx1"/>
                  </a:solidFill>
                </a:ln>
                <a:solidFill>
                  <a:schemeClr val="bg1"/>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1185075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el 1"/>
          <p:cNvSpPr txBox="1">
            <a:spLocks/>
          </p:cNvSpPr>
          <p:nvPr/>
        </p:nvSpPr>
        <p:spPr bwMode="auto">
          <a:xfrm>
            <a:off x="318600" y="0"/>
            <a:ext cx="8179199" cy="113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380985" rtl="0" eaLnBrk="0" fontAlgn="base" hangingPunct="0">
              <a:spcBef>
                <a:spcPct val="0"/>
              </a:spcBef>
              <a:spcAft>
                <a:spcPct val="0"/>
              </a:spcAft>
              <a:defRPr sz="3667" kern="1200">
                <a:solidFill>
                  <a:schemeClr val="tx1"/>
                </a:solidFill>
                <a:latin typeface="+mj-lt"/>
                <a:ea typeface="MS PGothic" panose="020B0600070205080204" pitchFamily="34" charset="-128"/>
                <a:cs typeface="ＭＳ Ｐゴシック" charset="0"/>
              </a:defRPr>
            </a:lvl1pPr>
            <a:lvl2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2pPr>
            <a:lvl3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3pPr>
            <a:lvl4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4pPr>
            <a:lvl5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5pPr>
            <a:lvl6pPr marL="380985"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6pPr>
            <a:lvl7pPr marL="761970"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7pPr>
            <a:lvl8pPr marL="1142954"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8pPr>
            <a:lvl9pPr marL="1523939"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9pPr>
          </a:lstStyle>
          <a:p>
            <a:pPr algn="l"/>
            <a:r>
              <a:rPr lang="nl-NL" sz="4000" b="1" dirty="0" smtClean="0">
                <a:ln w="3175">
                  <a:solidFill>
                    <a:prstClr val="black"/>
                  </a:solidFill>
                </a:ln>
                <a:solidFill>
                  <a:prstClr val="white"/>
                </a:solidFill>
                <a:effectLst>
                  <a:outerShdw blurRad="38100" dist="38100" dir="2700000" algn="tl">
                    <a:srgbClr val="000000">
                      <a:alpha val="43137"/>
                    </a:srgbClr>
                  </a:outerShdw>
                </a:effectLst>
              </a:rPr>
              <a:t>Job</a:t>
            </a:r>
            <a:endParaRPr lang="nl-NL" sz="4000" b="1" dirty="0">
              <a:ln w="3175">
                <a:solidFill>
                  <a:prstClr val="black"/>
                </a:solidFill>
              </a:ln>
              <a:solidFill>
                <a:prstClr val="white"/>
              </a:solidFill>
              <a:effectLst>
                <a:outerShdw blurRad="38100" dist="38100" dir="2700000" algn="tl">
                  <a:srgbClr val="000000">
                    <a:alpha val="43137"/>
                  </a:srgbClr>
                </a:outerShdw>
              </a:effectLst>
            </a:endParaRPr>
          </a:p>
        </p:txBody>
      </p:sp>
      <p:sp>
        <p:nvSpPr>
          <p:cNvPr id="2" name="Tekstvak 1"/>
          <p:cNvSpPr txBox="1"/>
          <p:nvPr/>
        </p:nvSpPr>
        <p:spPr>
          <a:xfrm>
            <a:off x="109800" y="1136198"/>
            <a:ext cx="8904600" cy="3046988"/>
          </a:xfrm>
          <a:prstGeom prst="rect">
            <a:avLst/>
          </a:prstGeom>
          <a:noFill/>
        </p:spPr>
        <p:txBody>
          <a:bodyPr wrap="square" rtlCol="0">
            <a:spAutoFit/>
          </a:bodyPr>
          <a:lstStyle/>
          <a:p>
            <a:r>
              <a:rPr lang="nl-NL" sz="3200" dirty="0"/>
              <a:t> </a:t>
            </a:r>
            <a:endParaRPr lang="nl-NL" sz="3200" b="1" dirty="0">
              <a:ln w="3175">
                <a:solidFill>
                  <a:schemeClr val="tx1"/>
                </a:solidFill>
              </a:ln>
              <a:solidFill>
                <a:schemeClr val="bg1"/>
              </a:solidFill>
              <a:effectLst>
                <a:outerShdw blurRad="38100" dist="38100" dir="2700000" algn="tl">
                  <a:srgbClr val="000000">
                    <a:alpha val="43137"/>
                  </a:srgbClr>
                </a:outerShdw>
              </a:effectLst>
            </a:endParaRPr>
          </a:p>
          <a:p>
            <a:r>
              <a:rPr lang="nl-NL" sz="3200" b="1" dirty="0">
                <a:ln w="3175">
                  <a:solidFill>
                    <a:schemeClr val="tx1"/>
                  </a:solidFill>
                </a:ln>
                <a:solidFill>
                  <a:schemeClr val="bg1"/>
                </a:solidFill>
                <a:effectLst>
                  <a:outerShdw blurRad="38100" dist="38100" dir="2700000" algn="tl">
                    <a:srgbClr val="000000">
                      <a:alpha val="43137"/>
                    </a:srgbClr>
                  </a:outerShdw>
                </a:effectLst>
              </a:rPr>
              <a:t>BOODSCHAP:</a:t>
            </a:r>
          </a:p>
          <a:p>
            <a:r>
              <a:rPr lang="nl-NL" sz="3200" b="1" dirty="0">
                <a:ln w="3175">
                  <a:solidFill>
                    <a:schemeClr val="tx1"/>
                  </a:solidFill>
                </a:ln>
                <a:solidFill>
                  <a:schemeClr val="bg1"/>
                </a:solidFill>
                <a:effectLst>
                  <a:outerShdw blurRad="38100" dist="38100" dir="2700000" algn="tl">
                    <a:srgbClr val="000000">
                      <a:alpha val="43137"/>
                    </a:srgbClr>
                  </a:outerShdw>
                </a:effectLst>
              </a:rPr>
              <a:t>	1. Satan is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realiteit </a:t>
            </a:r>
            <a:endParaRPr lang="nl-NL" sz="3200" b="1" dirty="0">
              <a:ln w="3175">
                <a:solidFill>
                  <a:schemeClr val="tx1"/>
                </a:solidFill>
              </a:ln>
              <a:solidFill>
                <a:schemeClr val="bg1"/>
              </a:solidFill>
              <a:effectLst>
                <a:outerShdw blurRad="38100" dist="38100" dir="2700000" algn="tl">
                  <a:srgbClr val="000000">
                    <a:alpha val="43137"/>
                  </a:srgbClr>
                </a:outerShdw>
              </a:effectLst>
            </a:endParaRPr>
          </a:p>
          <a:p>
            <a:r>
              <a:rPr lang="nl-NL" sz="3200" b="1" dirty="0">
                <a:ln w="3175">
                  <a:solidFill>
                    <a:schemeClr val="tx1"/>
                  </a:solidFill>
                </a:ln>
                <a:solidFill>
                  <a:schemeClr val="bg1"/>
                </a:solidFill>
                <a:effectLst>
                  <a:outerShdw blurRad="38100" dist="38100" dir="2700000" algn="tl">
                    <a:srgbClr val="000000">
                      <a:alpha val="43137"/>
                    </a:srgbClr>
                  </a:outerShdw>
                </a:effectLst>
              </a:rPr>
              <a:t>	2. Ook de rechtvaardige kan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lijden</a:t>
            </a:r>
            <a:endParaRPr lang="nl-NL" sz="3200" b="1" dirty="0">
              <a:ln w="3175">
                <a:solidFill>
                  <a:schemeClr val="tx1"/>
                </a:solidFill>
              </a:ln>
              <a:solidFill>
                <a:schemeClr val="bg1"/>
              </a:solidFill>
              <a:effectLst>
                <a:outerShdw blurRad="38100" dist="38100" dir="2700000" algn="tl">
                  <a:srgbClr val="000000">
                    <a:alpha val="43137"/>
                  </a:srgbClr>
                </a:outerShdw>
              </a:effectLst>
            </a:endParaRPr>
          </a:p>
          <a:p>
            <a:r>
              <a:rPr lang="nl-NL" sz="3200" b="1" dirty="0">
                <a:ln w="3175">
                  <a:solidFill>
                    <a:schemeClr val="tx1"/>
                  </a:solidFill>
                </a:ln>
                <a:solidFill>
                  <a:schemeClr val="bg1"/>
                </a:solidFill>
                <a:effectLst>
                  <a:outerShdw blurRad="38100" dist="38100" dir="2700000" algn="tl">
                    <a:srgbClr val="000000">
                      <a:alpha val="43137"/>
                    </a:srgbClr>
                  </a:outerShdw>
                </a:effectLst>
              </a:rPr>
              <a:t>	3. Vragen over rechtvaardigheid mag je hebben 	</a:t>
            </a:r>
          </a:p>
        </p:txBody>
      </p:sp>
    </p:spTree>
    <p:extLst>
      <p:ext uri="{BB962C8B-B14F-4D97-AF65-F5344CB8AC3E}">
        <p14:creationId xmlns:p14="http://schemas.microsoft.com/office/powerpoint/2010/main" val="273978938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el 1"/>
          <p:cNvSpPr txBox="1">
            <a:spLocks/>
          </p:cNvSpPr>
          <p:nvPr/>
        </p:nvSpPr>
        <p:spPr bwMode="auto">
          <a:xfrm>
            <a:off x="318600" y="0"/>
            <a:ext cx="8179199" cy="113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380985" rtl="0" eaLnBrk="0" fontAlgn="base" hangingPunct="0">
              <a:spcBef>
                <a:spcPct val="0"/>
              </a:spcBef>
              <a:spcAft>
                <a:spcPct val="0"/>
              </a:spcAft>
              <a:defRPr sz="3667" kern="1200">
                <a:solidFill>
                  <a:schemeClr val="tx1"/>
                </a:solidFill>
                <a:latin typeface="+mj-lt"/>
                <a:ea typeface="MS PGothic" panose="020B0600070205080204" pitchFamily="34" charset="-128"/>
                <a:cs typeface="ＭＳ Ｐゴシック" charset="0"/>
              </a:defRPr>
            </a:lvl1pPr>
            <a:lvl2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2pPr>
            <a:lvl3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3pPr>
            <a:lvl4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4pPr>
            <a:lvl5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5pPr>
            <a:lvl6pPr marL="380985"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6pPr>
            <a:lvl7pPr marL="761970"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7pPr>
            <a:lvl8pPr marL="1142954"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8pPr>
            <a:lvl9pPr marL="1523939"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9pPr>
          </a:lstStyle>
          <a:p>
            <a:pPr algn="l"/>
            <a:r>
              <a:rPr lang="nl-NL" sz="4000" b="1" dirty="0" smtClean="0">
                <a:ln w="3175">
                  <a:solidFill>
                    <a:prstClr val="black"/>
                  </a:solidFill>
                </a:ln>
                <a:solidFill>
                  <a:prstClr val="white"/>
                </a:solidFill>
                <a:effectLst>
                  <a:outerShdw blurRad="38100" dist="38100" dir="2700000" algn="tl">
                    <a:srgbClr val="000000">
                      <a:alpha val="43137"/>
                    </a:srgbClr>
                  </a:outerShdw>
                </a:effectLst>
              </a:rPr>
              <a:t>Job </a:t>
            </a:r>
            <a:r>
              <a:rPr lang="nl-NL" sz="4000" b="1" dirty="0" smtClean="0">
                <a:ln w="3175">
                  <a:solidFill>
                    <a:prstClr val="black"/>
                  </a:solidFill>
                </a:ln>
                <a:solidFill>
                  <a:prstClr val="white"/>
                </a:solidFill>
                <a:effectLst>
                  <a:outerShdw blurRad="38100" dist="38100" dir="2700000" algn="tl">
                    <a:srgbClr val="000000">
                      <a:alpha val="43137"/>
                    </a:srgbClr>
                  </a:outerShdw>
                </a:effectLst>
                <a:sym typeface="Wingdings" panose="05000000000000000000" pitchFamily="2" charset="2"/>
              </a:rPr>
              <a:t> Structuur</a:t>
            </a:r>
            <a:endParaRPr lang="nl-NL" sz="4000" b="1" dirty="0">
              <a:ln w="3175">
                <a:solidFill>
                  <a:prstClr val="black"/>
                </a:solidFill>
              </a:ln>
              <a:solidFill>
                <a:prstClr val="white"/>
              </a:solidFill>
              <a:effectLst>
                <a:outerShdw blurRad="38100" dist="38100" dir="2700000" algn="tl">
                  <a:srgbClr val="000000">
                    <a:alpha val="43137"/>
                  </a:srgbClr>
                </a:outerShdw>
              </a:effectLst>
            </a:endParaRPr>
          </a:p>
        </p:txBody>
      </p:sp>
      <p:sp>
        <p:nvSpPr>
          <p:cNvPr id="2" name="Tekstvak 1"/>
          <p:cNvSpPr txBox="1"/>
          <p:nvPr/>
        </p:nvSpPr>
        <p:spPr>
          <a:xfrm>
            <a:off x="109800" y="956198"/>
            <a:ext cx="9034200" cy="4524315"/>
          </a:xfrm>
          <a:prstGeom prst="rect">
            <a:avLst/>
          </a:prstGeom>
          <a:noFill/>
        </p:spPr>
        <p:txBody>
          <a:bodyPr wrap="square" rtlCol="0">
            <a:spAutoFit/>
          </a:bodyPr>
          <a:lstStyle/>
          <a:p>
            <a:r>
              <a:rPr lang="nl-NL" sz="3200" dirty="0"/>
              <a:t> </a:t>
            </a:r>
            <a:r>
              <a:rPr lang="nl-NL" sz="3200" b="1" dirty="0">
                <a:ln w="3175">
                  <a:solidFill>
                    <a:schemeClr val="tx1"/>
                  </a:solidFill>
                </a:ln>
                <a:solidFill>
                  <a:schemeClr val="bg1"/>
                </a:solidFill>
                <a:effectLst>
                  <a:outerShdw blurRad="38100" dist="38100" dir="2700000" algn="tl">
                    <a:srgbClr val="000000">
                      <a:alpha val="43137"/>
                    </a:srgbClr>
                  </a:outerShdw>
                </a:effectLst>
              </a:rPr>
              <a:t>	- Proloog (</a:t>
            </a:r>
            <a:r>
              <a:rPr lang="nl-NL" sz="3200" b="1" dirty="0" err="1">
                <a:ln w="3175">
                  <a:solidFill>
                    <a:schemeClr val="tx1"/>
                  </a:solidFill>
                </a:ln>
                <a:solidFill>
                  <a:schemeClr val="bg1"/>
                </a:solidFill>
                <a:effectLst>
                  <a:outerShdw blurRad="38100" dist="38100" dir="2700000" algn="tl">
                    <a:srgbClr val="000000">
                      <a:alpha val="43137"/>
                    </a:srgbClr>
                  </a:outerShdw>
                </a:effectLst>
              </a:rPr>
              <a:t>hfst</a:t>
            </a:r>
            <a:r>
              <a:rPr lang="nl-NL" sz="3200" b="1" dirty="0">
                <a:ln w="3175">
                  <a:solidFill>
                    <a:schemeClr val="tx1"/>
                  </a:solidFill>
                </a:ln>
                <a:solidFill>
                  <a:schemeClr val="bg1"/>
                </a:solidFill>
                <a:effectLst>
                  <a:outerShdw blurRad="38100" dist="38100" dir="2700000" algn="tl">
                    <a:srgbClr val="000000">
                      <a:alpha val="43137"/>
                    </a:srgbClr>
                  </a:outerShdw>
                </a:effectLst>
              </a:rPr>
              <a:t>. 1+2)</a:t>
            </a:r>
          </a:p>
          <a:p>
            <a:r>
              <a:rPr lang="nl-NL" sz="3200" b="1" dirty="0">
                <a:ln w="3175">
                  <a:solidFill>
                    <a:schemeClr val="tx1"/>
                  </a:solidFill>
                </a:ln>
                <a:solidFill>
                  <a:schemeClr val="bg1"/>
                </a:solidFill>
                <a:effectLst>
                  <a:outerShdw blurRad="38100" dist="38100" dir="2700000" algn="tl">
                    <a:srgbClr val="000000">
                      <a:alpha val="43137"/>
                    </a:srgbClr>
                  </a:outerShdw>
                </a:effectLst>
              </a:rPr>
              <a:t>	- Jobs dialoog met zijn 3 vrienden ( </a:t>
            </a:r>
            <a:r>
              <a:rPr lang="nl-NL" sz="3200" b="1" dirty="0" err="1">
                <a:ln w="3175">
                  <a:solidFill>
                    <a:schemeClr val="tx1"/>
                  </a:solidFill>
                </a:ln>
                <a:solidFill>
                  <a:schemeClr val="bg1"/>
                </a:solidFill>
                <a:effectLst>
                  <a:outerShdw blurRad="38100" dist="38100" dir="2700000" algn="tl">
                    <a:srgbClr val="000000">
                      <a:alpha val="43137"/>
                    </a:srgbClr>
                  </a:outerShdw>
                </a:effectLst>
              </a:rPr>
              <a:t>hfst</a:t>
            </a:r>
            <a:r>
              <a:rPr lang="nl-NL" sz="3200" b="1" dirty="0">
                <a:ln w="3175">
                  <a:solidFill>
                    <a:schemeClr val="tx1"/>
                  </a:solidFill>
                </a:ln>
                <a:solidFill>
                  <a:schemeClr val="bg1"/>
                </a:solidFill>
                <a:effectLst>
                  <a:outerShdw blurRad="38100" dist="38100" dir="2700000" algn="tl">
                    <a:srgbClr val="000000">
                      <a:alpha val="43137"/>
                    </a:srgbClr>
                  </a:outerShdw>
                </a:effectLst>
              </a:rPr>
              <a:t>. 3-31)</a:t>
            </a:r>
          </a:p>
          <a:p>
            <a:r>
              <a:rPr lang="nl-NL" sz="3200" b="1" dirty="0">
                <a:ln w="3175">
                  <a:solidFill>
                    <a:schemeClr val="tx1"/>
                  </a:solidFill>
                </a:ln>
                <a:solidFill>
                  <a:schemeClr val="bg1"/>
                </a:solidFill>
                <a:effectLst>
                  <a:outerShdw blurRad="38100" dist="38100" dir="2700000" algn="tl">
                    <a:srgbClr val="000000">
                      <a:alpha val="43137"/>
                    </a:srgbClr>
                  </a:outerShdw>
                </a:effectLst>
              </a:rPr>
              <a:t>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 </a:t>
            </a:r>
            <a:r>
              <a:rPr lang="nl-NL" sz="3200" b="1" dirty="0">
                <a:ln w="3175">
                  <a:solidFill>
                    <a:schemeClr val="tx1"/>
                  </a:solidFill>
                </a:ln>
                <a:solidFill>
                  <a:schemeClr val="bg1"/>
                </a:solidFill>
                <a:effectLst>
                  <a:outerShdw blurRad="38100" dist="38100" dir="2700000" algn="tl">
                    <a:srgbClr val="000000">
                      <a:alpha val="43137"/>
                    </a:srgbClr>
                  </a:outerShdw>
                </a:effectLst>
              </a:rPr>
              <a:t>Jobs jammerklacht (3)</a:t>
            </a:r>
          </a:p>
          <a:p>
            <a:r>
              <a:rPr lang="nl-NL" sz="3200" b="1" dirty="0">
                <a:ln w="3175">
                  <a:solidFill>
                    <a:schemeClr val="tx1"/>
                  </a:solidFill>
                </a:ln>
                <a:solidFill>
                  <a:schemeClr val="bg1"/>
                </a:solidFill>
                <a:effectLst>
                  <a:outerShdw blurRad="38100" dist="38100" dir="2700000" algn="tl">
                    <a:srgbClr val="000000">
                      <a:alpha val="43137"/>
                    </a:srgbClr>
                  </a:outerShdw>
                </a:effectLst>
              </a:rPr>
              <a:t>			* Drie cycli dialogen (4-27)</a:t>
            </a:r>
          </a:p>
          <a:p>
            <a:r>
              <a:rPr lang="nl-NL" sz="3200" b="1" dirty="0">
                <a:ln w="3175">
                  <a:solidFill>
                    <a:schemeClr val="tx1"/>
                  </a:solidFill>
                </a:ln>
                <a:solidFill>
                  <a:schemeClr val="bg1"/>
                </a:solidFill>
                <a:effectLst>
                  <a:outerShdw blurRad="38100" dist="38100" dir="2700000" algn="tl">
                    <a:srgbClr val="000000">
                      <a:alpha val="43137"/>
                    </a:srgbClr>
                  </a:outerShdw>
                </a:effectLst>
              </a:rPr>
              <a:t>			* Gedichten over Gods wijsheid (28)</a:t>
            </a:r>
          </a:p>
          <a:p>
            <a:r>
              <a:rPr lang="nl-NL" sz="3200" b="1" dirty="0">
                <a:ln w="3175">
                  <a:solidFill>
                    <a:schemeClr val="tx1"/>
                  </a:solidFill>
                </a:ln>
                <a:solidFill>
                  <a:schemeClr val="bg1"/>
                </a:solidFill>
                <a:effectLst>
                  <a:outerShdw blurRad="38100" dist="38100" dir="2700000" algn="tl">
                    <a:srgbClr val="000000">
                      <a:alpha val="43137"/>
                    </a:srgbClr>
                  </a:outerShdw>
                </a:effectLst>
              </a:rPr>
              <a:t>			* Jobs laatste toespraak (29-31)</a:t>
            </a:r>
          </a:p>
          <a:p>
            <a:r>
              <a:rPr lang="nl-NL" sz="3200" b="1" dirty="0">
                <a:ln w="3175">
                  <a:solidFill>
                    <a:schemeClr val="tx1"/>
                  </a:solidFill>
                </a:ln>
                <a:solidFill>
                  <a:schemeClr val="bg1"/>
                </a:solidFill>
                <a:effectLst>
                  <a:outerShdw blurRad="38100" dist="38100" dir="2700000" algn="tl">
                    <a:srgbClr val="000000">
                      <a:alpha val="43137"/>
                    </a:srgbClr>
                  </a:outerShdw>
                </a:effectLst>
              </a:rPr>
              <a:t>	- </a:t>
            </a:r>
            <a:r>
              <a:rPr lang="nl-NL" sz="3200" b="1" dirty="0" err="1">
                <a:ln w="3175">
                  <a:solidFill>
                    <a:schemeClr val="tx1"/>
                  </a:solidFill>
                </a:ln>
                <a:solidFill>
                  <a:schemeClr val="bg1"/>
                </a:solidFill>
                <a:effectLst>
                  <a:outerShdw blurRad="38100" dist="38100" dir="2700000" algn="tl">
                    <a:srgbClr val="000000">
                      <a:alpha val="43137"/>
                    </a:srgbClr>
                  </a:outerShdw>
                </a:effectLst>
              </a:rPr>
              <a:t>Elihu’s</a:t>
            </a:r>
            <a:r>
              <a:rPr lang="nl-NL" sz="3200" b="1" dirty="0">
                <a:ln w="3175">
                  <a:solidFill>
                    <a:schemeClr val="tx1"/>
                  </a:solidFill>
                </a:ln>
                <a:solidFill>
                  <a:schemeClr val="bg1"/>
                </a:solidFill>
                <a:effectLst>
                  <a:outerShdw blurRad="38100" dist="38100" dir="2700000" algn="tl">
                    <a:srgbClr val="000000">
                      <a:alpha val="43137"/>
                    </a:srgbClr>
                  </a:outerShdw>
                </a:effectLst>
              </a:rPr>
              <a:t> dialoog (32-37)</a:t>
            </a:r>
          </a:p>
          <a:p>
            <a:r>
              <a:rPr lang="nl-NL" sz="3200" b="1" dirty="0">
                <a:ln w="3175">
                  <a:solidFill>
                    <a:schemeClr val="tx1"/>
                  </a:solidFill>
                </a:ln>
                <a:solidFill>
                  <a:schemeClr val="bg1"/>
                </a:solidFill>
                <a:effectLst>
                  <a:outerShdw blurRad="38100" dist="38100" dir="2700000" algn="tl">
                    <a:srgbClr val="000000">
                      <a:alpha val="43137"/>
                    </a:srgbClr>
                  </a:outerShdw>
                </a:effectLst>
              </a:rPr>
              <a:t>	- JHWH spreekt (38-42:6)</a:t>
            </a:r>
          </a:p>
          <a:p>
            <a:r>
              <a:rPr lang="nl-NL" sz="3200" b="1" dirty="0">
                <a:ln w="3175">
                  <a:solidFill>
                    <a:schemeClr val="tx1"/>
                  </a:solidFill>
                </a:ln>
                <a:solidFill>
                  <a:schemeClr val="bg1"/>
                </a:solidFill>
                <a:effectLst>
                  <a:outerShdw blurRad="38100" dist="38100" dir="2700000" algn="tl">
                    <a:srgbClr val="000000">
                      <a:alpha val="43137"/>
                    </a:srgbClr>
                  </a:outerShdw>
                </a:effectLst>
              </a:rPr>
              <a:t>	- Epiloog (42:7-eind</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a:t>
            </a:r>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4251575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kstvak 1"/>
          <p:cNvSpPr txBox="1"/>
          <p:nvPr/>
        </p:nvSpPr>
        <p:spPr>
          <a:xfrm>
            <a:off x="249746" y="292089"/>
            <a:ext cx="8388906" cy="5016758"/>
          </a:xfrm>
          <a:prstGeom prst="rect">
            <a:avLst/>
          </a:prstGeom>
          <a:noFill/>
        </p:spPr>
        <p:txBody>
          <a:bodyPr wrap="square" rtlCol="0">
            <a:spAutoFit/>
          </a:bodyPr>
          <a:lstStyle/>
          <a:p>
            <a:r>
              <a:rPr lang="nl-NL" sz="2000" b="1" dirty="0">
                <a:ln w="3175">
                  <a:solidFill>
                    <a:schemeClr val="tx1"/>
                  </a:solidFill>
                </a:ln>
                <a:solidFill>
                  <a:schemeClr val="bg1"/>
                </a:solidFill>
                <a:effectLst>
                  <a:outerShdw blurRad="38100" dist="38100" dir="2700000" algn="tl">
                    <a:srgbClr val="000000">
                      <a:alpha val="43137"/>
                    </a:srgbClr>
                  </a:outerShdw>
                </a:effectLst>
              </a:rPr>
              <a:t>10</a:t>
            </a:r>
            <a:r>
              <a:rPr lang="nl-NL" sz="3200" b="1" dirty="0">
                <a:ln w="3175">
                  <a:solidFill>
                    <a:schemeClr val="tx1"/>
                  </a:solidFill>
                </a:ln>
                <a:solidFill>
                  <a:schemeClr val="bg1"/>
                </a:solidFill>
                <a:effectLst>
                  <a:outerShdw blurRad="38100" dist="38100" dir="2700000" algn="tl">
                    <a:srgbClr val="000000">
                      <a:alpha val="43137"/>
                    </a:srgbClr>
                  </a:outerShdw>
                </a:effectLst>
              </a:rPr>
              <a:t> Zie toch, de </a:t>
            </a:r>
            <a:r>
              <a:rPr lang="nl-NL" sz="3200" b="1" dirty="0" err="1" smtClean="0">
                <a:ln w="3175">
                  <a:solidFill>
                    <a:schemeClr val="tx1"/>
                  </a:solidFill>
                </a:ln>
                <a:solidFill>
                  <a:schemeClr val="bg1"/>
                </a:solidFill>
                <a:effectLst>
                  <a:outerShdw blurRad="38100" dist="38100" dir="2700000" algn="tl">
                    <a:srgbClr val="000000">
                      <a:alpha val="43137"/>
                    </a:srgbClr>
                  </a:outerShdw>
                </a:effectLst>
              </a:rPr>
              <a:t>Behemoth</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 die </a:t>
            </a:r>
            <a:r>
              <a:rPr lang="nl-NL" sz="3200" b="1" dirty="0">
                <a:ln w="3175">
                  <a:solidFill>
                    <a:schemeClr val="tx1"/>
                  </a:solidFill>
                </a:ln>
                <a:solidFill>
                  <a:schemeClr val="bg1"/>
                </a:solidFill>
                <a:effectLst>
                  <a:outerShdw blurRad="38100" dist="38100" dir="2700000" algn="tl">
                    <a:srgbClr val="000000">
                      <a:alpha val="43137"/>
                    </a:srgbClr>
                  </a:outerShdw>
                </a:effectLst>
              </a:rPr>
              <a:t>Ik gemaakt heb, evenals u, </a:t>
            </a:r>
            <a:r>
              <a:rPr lang="nl-NL" sz="3200" b="1" i="1" dirty="0">
                <a:ln w="3175">
                  <a:solidFill>
                    <a:schemeClr val="tx1"/>
                  </a:solidFill>
                </a:ln>
                <a:solidFill>
                  <a:schemeClr val="bg1"/>
                </a:solidFill>
                <a:effectLst>
                  <a:outerShdw blurRad="38100" dist="38100" dir="2700000" algn="tl">
                    <a:srgbClr val="000000">
                      <a:alpha val="43137"/>
                    </a:srgbClr>
                  </a:outerShdw>
                </a:effectLst>
              </a:rPr>
              <a:t>hij eet gras</a:t>
            </a:r>
            <a:r>
              <a:rPr lang="nl-NL" sz="3200" b="1" dirty="0">
                <a:ln w="3175">
                  <a:solidFill>
                    <a:schemeClr val="tx1"/>
                  </a:solidFill>
                </a:ln>
                <a:solidFill>
                  <a:schemeClr val="bg1"/>
                </a:solidFill>
                <a:effectLst>
                  <a:outerShdw blurRad="38100" dist="38100" dir="2700000" algn="tl">
                    <a:srgbClr val="000000">
                      <a:alpha val="43137"/>
                    </a:srgbClr>
                  </a:outerShdw>
                </a:effectLst>
              </a:rPr>
              <a:t> zoals een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rund. </a:t>
            </a:r>
            <a:r>
              <a:rPr lang="nl-NL" sz="2000" b="1" dirty="0" smtClean="0">
                <a:ln w="3175">
                  <a:solidFill>
                    <a:schemeClr val="tx1"/>
                  </a:solidFill>
                </a:ln>
                <a:solidFill>
                  <a:schemeClr val="bg1"/>
                </a:solidFill>
                <a:effectLst>
                  <a:outerShdw blurRad="38100" dist="38100" dir="2700000" algn="tl">
                    <a:srgbClr val="000000">
                      <a:alpha val="43137"/>
                    </a:srgbClr>
                  </a:outerShdw>
                </a:effectLst>
              </a:rPr>
              <a:t>11</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 </a:t>
            </a:r>
            <a:r>
              <a:rPr lang="nl-NL" sz="3200" b="1" dirty="0">
                <a:ln w="3175">
                  <a:solidFill>
                    <a:schemeClr val="tx1"/>
                  </a:solidFill>
                </a:ln>
                <a:solidFill>
                  <a:schemeClr val="bg1"/>
                </a:solidFill>
                <a:effectLst>
                  <a:outerShdw blurRad="38100" dist="38100" dir="2700000" algn="tl">
                    <a:srgbClr val="000000">
                      <a:alpha val="43137"/>
                    </a:srgbClr>
                  </a:outerShdw>
                </a:effectLst>
              </a:rPr>
              <a:t>Zie toch zijn kracht in zijn lendenen, en zijn sterkte in de spieren van zijn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buik. </a:t>
            </a:r>
            <a:r>
              <a:rPr lang="nl-NL" sz="2000" b="1" dirty="0" smtClean="0">
                <a:ln w="3175">
                  <a:solidFill>
                    <a:schemeClr val="tx1"/>
                  </a:solidFill>
                </a:ln>
                <a:solidFill>
                  <a:schemeClr val="bg1"/>
                </a:solidFill>
                <a:effectLst>
                  <a:outerShdw blurRad="38100" dist="38100" dir="2700000" algn="tl">
                    <a:srgbClr val="000000">
                      <a:alpha val="43137"/>
                    </a:srgbClr>
                  </a:outerShdw>
                </a:effectLst>
              </a:rPr>
              <a:t>12</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 </a:t>
            </a:r>
            <a:r>
              <a:rPr lang="nl-NL" sz="3200" b="1" dirty="0">
                <a:ln w="3175">
                  <a:solidFill>
                    <a:schemeClr val="tx1"/>
                  </a:solidFill>
                </a:ln>
                <a:solidFill>
                  <a:schemeClr val="bg1"/>
                </a:solidFill>
                <a:effectLst>
                  <a:outerShdw blurRad="38100" dist="38100" dir="2700000" algn="tl">
                    <a:srgbClr val="000000">
                      <a:alpha val="43137"/>
                    </a:srgbClr>
                  </a:outerShdw>
                </a:effectLst>
              </a:rPr>
              <a:t>Als hij wil, is zijn staart als een ceder; de pezen van zijn dijen zijn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samengevlochten. </a:t>
            </a:r>
            <a:r>
              <a:rPr lang="nl-NL" sz="2000" b="1" dirty="0" smtClean="0">
                <a:ln w="3175">
                  <a:solidFill>
                    <a:schemeClr val="tx1"/>
                  </a:solidFill>
                </a:ln>
                <a:solidFill>
                  <a:schemeClr val="bg1"/>
                </a:solidFill>
                <a:effectLst>
                  <a:outerShdw blurRad="38100" dist="38100" dir="2700000" algn="tl">
                    <a:srgbClr val="000000">
                      <a:alpha val="43137"/>
                    </a:srgbClr>
                  </a:outerShdw>
                </a:effectLst>
              </a:rPr>
              <a:t>13</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 </a:t>
            </a:r>
            <a:r>
              <a:rPr lang="nl-NL" sz="3200" b="1" dirty="0">
                <a:ln w="3175">
                  <a:solidFill>
                    <a:schemeClr val="tx1"/>
                  </a:solidFill>
                </a:ln>
                <a:solidFill>
                  <a:schemeClr val="bg1"/>
                </a:solidFill>
                <a:effectLst>
                  <a:outerShdw blurRad="38100" dist="38100" dir="2700000" algn="tl">
                    <a:srgbClr val="000000">
                      <a:alpha val="43137"/>
                    </a:srgbClr>
                  </a:outerShdw>
                </a:effectLst>
              </a:rPr>
              <a:t>Zijn beenderen zijn als staven brons; zijn gebeente is als ijzeren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stangen. </a:t>
            </a:r>
            <a:r>
              <a:rPr lang="nl-NL" sz="2000" b="1" dirty="0" smtClean="0">
                <a:ln w="3175">
                  <a:solidFill>
                    <a:schemeClr val="tx1"/>
                  </a:solidFill>
                </a:ln>
                <a:solidFill>
                  <a:schemeClr val="bg1"/>
                </a:solidFill>
                <a:effectLst>
                  <a:outerShdw blurRad="38100" dist="38100" dir="2700000" algn="tl">
                    <a:srgbClr val="000000">
                      <a:alpha val="43137"/>
                    </a:srgbClr>
                  </a:outerShdw>
                </a:effectLst>
              </a:rPr>
              <a:t>14 </a:t>
            </a:r>
            <a:r>
              <a:rPr lang="nl-NL" sz="3200" b="1" dirty="0">
                <a:ln w="3175">
                  <a:solidFill>
                    <a:schemeClr val="tx1"/>
                  </a:solidFill>
                </a:ln>
                <a:solidFill>
                  <a:schemeClr val="bg1"/>
                </a:solidFill>
                <a:effectLst>
                  <a:outerShdw blurRad="38100" dist="38100" dir="2700000" algn="tl">
                    <a:srgbClr val="000000">
                      <a:alpha val="43137"/>
                    </a:srgbClr>
                  </a:outerShdw>
                </a:effectLst>
              </a:rPr>
              <a:t>Hij is de voornaamste van Gods werken; Hij Die hem gemaakt heeft, heeft hem zijn zwaard verschaft</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a:t>
            </a:r>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4" name="Tekstvak 3"/>
          <p:cNvSpPr txBox="1">
            <a:spLocks noChangeArrowheads="1"/>
          </p:cNvSpPr>
          <p:nvPr/>
        </p:nvSpPr>
        <p:spPr bwMode="auto">
          <a:xfrm>
            <a:off x="4665600" y="5083176"/>
            <a:ext cx="4176906" cy="451342"/>
          </a:xfrm>
          <a:prstGeom prst="rect">
            <a:avLst/>
          </a:prstGeom>
          <a:solidFill>
            <a:schemeClr val="bg1"/>
          </a:solidFill>
          <a:ln w="38100">
            <a:solidFill>
              <a:schemeClr val="tx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smtClean="0">
                <a:solidFill>
                  <a:srgbClr val="000000"/>
                </a:solidFill>
              </a:rPr>
              <a:t>Job 40:10 e.v. NBV Job 40:15 e.v.</a:t>
            </a:r>
          </a:p>
        </p:txBody>
      </p:sp>
    </p:spTree>
    <p:extLst>
      <p:ext uri="{BB962C8B-B14F-4D97-AF65-F5344CB8AC3E}">
        <p14:creationId xmlns:p14="http://schemas.microsoft.com/office/powerpoint/2010/main" val="3092949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jdelijke aanduiding voor inhoud 2"/>
          <p:cNvSpPr txBox="1">
            <a:spLocks/>
          </p:cNvSpPr>
          <p:nvPr/>
        </p:nvSpPr>
        <p:spPr bwMode="auto">
          <a:xfrm>
            <a:off x="352800" y="195049"/>
            <a:ext cx="8402400" cy="3966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380985"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mn-lt"/>
                <a:ea typeface="MS PGothic" panose="020B0600070205080204" pitchFamily="34" charset="-128"/>
                <a:cs typeface="ＭＳ Ｐゴシック" charset="0"/>
              </a:defRPr>
            </a:lvl1pPr>
            <a:lvl2pPr marL="380985" indent="0" algn="ctr" defTabSz="380985" rtl="0" eaLnBrk="0" fontAlgn="base" hangingPunct="0">
              <a:spcBef>
                <a:spcPct val="20000"/>
              </a:spcBef>
              <a:spcAft>
                <a:spcPct val="0"/>
              </a:spcAft>
              <a:buFont typeface="Arial" panose="020B0604020202020204" pitchFamily="34" charset="0"/>
              <a:buNone/>
              <a:defRPr sz="2333" kern="1200">
                <a:solidFill>
                  <a:schemeClr val="tx1">
                    <a:tint val="75000"/>
                  </a:schemeClr>
                </a:solidFill>
                <a:latin typeface="+mn-lt"/>
                <a:ea typeface="MS PGothic" panose="020B0600070205080204" pitchFamily="34" charset="-128"/>
                <a:cs typeface="ＭＳ Ｐゴシック" charset="-128"/>
              </a:defRPr>
            </a:lvl2pPr>
            <a:lvl3pPr marL="761970" indent="0" algn="ctr" defTabSz="380985"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S PGothic" panose="020B0600070205080204" pitchFamily="34" charset="-128"/>
                <a:cs typeface="ＭＳ Ｐゴシック" charset="-128"/>
              </a:defRPr>
            </a:lvl3pPr>
            <a:lvl4pPr marL="1142954"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4pPr>
            <a:lvl5pPr marL="1523939"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5pPr>
            <a:lvl6pPr marL="1904924"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6pPr>
            <a:lvl7pPr marL="2285909"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7pPr>
            <a:lvl8pPr marL="2666893"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8pPr>
            <a:lvl9pPr marL="3047878"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9pPr>
          </a:lstStyle>
          <a:p>
            <a:pPr algn="l"/>
            <a:r>
              <a:rPr lang="nl-NL" sz="3200" b="1" dirty="0">
                <a:ln w="3175">
                  <a:solidFill>
                    <a:schemeClr val="tx1"/>
                  </a:solidFill>
                </a:ln>
                <a:solidFill>
                  <a:schemeClr val="bg1"/>
                </a:solidFill>
                <a:effectLst>
                  <a:outerShdw blurRad="38100" dist="38100" dir="2700000" algn="tl">
                    <a:srgbClr val="000000">
                      <a:alpha val="43137"/>
                    </a:srgbClr>
                  </a:outerShdw>
                </a:effectLst>
              </a:rPr>
              <a:t>1 Een psalm van David, voor de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koorleider</a:t>
            </a:r>
          </a:p>
          <a:p>
            <a:endParaRPr lang="nl-NL" dirty="0" smtClean="0"/>
          </a:p>
          <a:p>
            <a:endParaRPr lang="nl-NL" dirty="0" smtClean="0"/>
          </a:p>
          <a:p>
            <a:endParaRPr lang="nl-NL" dirty="0"/>
          </a:p>
        </p:txBody>
      </p:sp>
      <p:sp>
        <p:nvSpPr>
          <p:cNvPr id="4" name="Tekstvak 4"/>
          <p:cNvSpPr txBox="1">
            <a:spLocks noChangeArrowheads="1"/>
          </p:cNvSpPr>
          <p:nvPr/>
        </p:nvSpPr>
        <p:spPr bwMode="auto">
          <a:xfrm>
            <a:off x="6572381" y="5083176"/>
            <a:ext cx="2270125" cy="451342"/>
          </a:xfrm>
          <a:prstGeom prst="rect">
            <a:avLst/>
          </a:prstGeom>
          <a:solidFill>
            <a:schemeClr val="bg1"/>
          </a:solidFill>
          <a:ln w="38100">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smtClean="0">
                <a:solidFill>
                  <a:srgbClr val="000000"/>
                </a:solidFill>
              </a:rPr>
              <a:t>Psalm 19</a:t>
            </a:r>
          </a:p>
        </p:txBody>
      </p:sp>
    </p:spTree>
    <p:extLst>
      <p:ext uri="{BB962C8B-B14F-4D97-AF65-F5344CB8AC3E}">
        <p14:creationId xmlns:p14="http://schemas.microsoft.com/office/powerpoint/2010/main" val="28734410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kstvak 2"/>
          <p:cNvSpPr txBox="1"/>
          <p:nvPr/>
        </p:nvSpPr>
        <p:spPr>
          <a:xfrm>
            <a:off x="496800" y="244800"/>
            <a:ext cx="8200800" cy="646331"/>
          </a:xfrm>
          <a:prstGeom prst="rect">
            <a:avLst/>
          </a:prstGeom>
          <a:noFill/>
        </p:spPr>
        <p:txBody>
          <a:bodyPr wrap="square" rtlCol="0">
            <a:spAutoFit/>
          </a:bodyPr>
          <a:lstStyle/>
          <a:p>
            <a:endParaRPr lang="nl-NL" sz="3600" b="1" dirty="0">
              <a:solidFill>
                <a:prstClr val="white"/>
              </a:solidFill>
              <a:effectLst>
                <a:outerShdw blurRad="38100" dist="38100" dir="2700000" algn="tl">
                  <a:srgbClr val="000000">
                    <a:alpha val="43137"/>
                  </a:srgbClr>
                </a:outerShdw>
              </a:effectLst>
            </a:endParaRPr>
          </a:p>
        </p:txBody>
      </p:sp>
      <p:pic>
        <p:nvPicPr>
          <p:cNvPr id="1026" name="Picture 2" descr="Image result for brachiosaur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8799" y="0"/>
            <a:ext cx="5715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48793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kstvak 1"/>
          <p:cNvSpPr txBox="1"/>
          <p:nvPr/>
        </p:nvSpPr>
        <p:spPr>
          <a:xfrm>
            <a:off x="249746" y="292089"/>
            <a:ext cx="8388906" cy="2554545"/>
          </a:xfrm>
          <a:prstGeom prst="rect">
            <a:avLst/>
          </a:prstGeom>
          <a:noFill/>
        </p:spPr>
        <p:txBody>
          <a:bodyPr wrap="square" rtlCol="0">
            <a:spAutoFit/>
          </a:bodyPr>
          <a:lstStyle/>
          <a:p>
            <a:r>
              <a:rPr lang="nl-NL" sz="2000" b="1" dirty="0" smtClean="0">
                <a:ln w="3175">
                  <a:solidFill>
                    <a:schemeClr val="tx1"/>
                  </a:solidFill>
                </a:ln>
                <a:solidFill>
                  <a:schemeClr val="bg1"/>
                </a:solidFill>
                <a:effectLst>
                  <a:outerShdw blurRad="38100" dist="38100" dir="2700000" algn="tl">
                    <a:srgbClr val="000000">
                      <a:alpha val="43137"/>
                    </a:srgbClr>
                  </a:outerShdw>
                </a:effectLst>
              </a:rPr>
              <a:t>20</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 </a:t>
            </a:r>
            <a:r>
              <a:rPr lang="nl-NL" sz="3200" b="1" dirty="0">
                <a:ln w="3175">
                  <a:solidFill>
                    <a:schemeClr val="tx1"/>
                  </a:solidFill>
                </a:ln>
                <a:solidFill>
                  <a:schemeClr val="bg1"/>
                </a:solidFill>
                <a:effectLst>
                  <a:outerShdw blurRad="38100" dist="38100" dir="2700000" algn="tl">
                    <a:srgbClr val="000000">
                      <a:alpha val="43137"/>
                    </a:srgbClr>
                  </a:outerShdw>
                </a:effectLst>
              </a:rPr>
              <a:t>Kunt u de Leviathan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met </a:t>
            </a:r>
            <a:r>
              <a:rPr lang="nl-NL" sz="3200" b="1" dirty="0">
                <a:ln w="3175">
                  <a:solidFill>
                    <a:schemeClr val="tx1"/>
                  </a:solidFill>
                </a:ln>
                <a:solidFill>
                  <a:schemeClr val="bg1"/>
                </a:solidFill>
                <a:effectLst>
                  <a:outerShdw blurRad="38100" dist="38100" dir="2700000" algn="tl">
                    <a:srgbClr val="000000">
                      <a:alpha val="43137"/>
                    </a:srgbClr>
                  </a:outerShdw>
                </a:effectLst>
              </a:rPr>
              <a:t>een vishaak trekken, of zijn tong met een touw neerdrukken?</a:t>
            </a:r>
            <a:r>
              <a:rPr lang="nl-NL" sz="2000" b="1" dirty="0">
                <a:ln w="3175">
                  <a:solidFill>
                    <a:schemeClr val="tx1"/>
                  </a:solidFill>
                </a:ln>
                <a:solidFill>
                  <a:schemeClr val="bg1"/>
                </a:solidFill>
                <a:effectLst>
                  <a:outerShdw blurRad="38100" dist="38100" dir="2700000" algn="tl">
                    <a:srgbClr val="000000">
                      <a:alpha val="43137"/>
                    </a:srgbClr>
                  </a:outerShdw>
                </a:effectLst>
              </a:rPr>
              <a:t> 21 </a:t>
            </a:r>
            <a:r>
              <a:rPr lang="nl-NL" sz="3200" b="1" dirty="0">
                <a:ln w="3175">
                  <a:solidFill>
                    <a:schemeClr val="tx1"/>
                  </a:solidFill>
                </a:ln>
                <a:solidFill>
                  <a:schemeClr val="bg1"/>
                </a:solidFill>
                <a:effectLst>
                  <a:outerShdw blurRad="38100" dist="38100" dir="2700000" algn="tl">
                    <a:srgbClr val="000000">
                      <a:alpha val="43137"/>
                    </a:srgbClr>
                  </a:outerShdw>
                </a:effectLst>
              </a:rPr>
              <a:t>Kunt u een riet door zijn neus steken, of met een doorn zijn kaak doorboren?</a:t>
            </a:r>
          </a:p>
          <a:p>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4" name="Tekstvak 3"/>
          <p:cNvSpPr txBox="1">
            <a:spLocks noChangeArrowheads="1"/>
          </p:cNvSpPr>
          <p:nvPr/>
        </p:nvSpPr>
        <p:spPr bwMode="auto">
          <a:xfrm>
            <a:off x="4665600" y="5083176"/>
            <a:ext cx="4176906" cy="451342"/>
          </a:xfrm>
          <a:prstGeom prst="rect">
            <a:avLst/>
          </a:prstGeom>
          <a:solidFill>
            <a:schemeClr val="bg1"/>
          </a:solidFill>
          <a:ln w="38100">
            <a:solidFill>
              <a:schemeClr val="tx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smtClean="0">
                <a:solidFill>
                  <a:srgbClr val="000000"/>
                </a:solidFill>
              </a:rPr>
              <a:t>Job 40:20 e.v. NBV Job 40:25 e.v.</a:t>
            </a:r>
          </a:p>
        </p:txBody>
      </p:sp>
    </p:spTree>
    <p:extLst>
      <p:ext uri="{BB962C8B-B14F-4D97-AF65-F5344CB8AC3E}">
        <p14:creationId xmlns:p14="http://schemas.microsoft.com/office/powerpoint/2010/main" val="144574664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kstvak 1"/>
          <p:cNvSpPr txBox="1"/>
          <p:nvPr/>
        </p:nvSpPr>
        <p:spPr>
          <a:xfrm>
            <a:off x="249746" y="292089"/>
            <a:ext cx="8388906" cy="5016758"/>
          </a:xfrm>
          <a:prstGeom prst="rect">
            <a:avLst/>
          </a:prstGeom>
          <a:noFill/>
        </p:spPr>
        <p:txBody>
          <a:bodyPr wrap="square" rtlCol="0">
            <a:spAutoFit/>
          </a:bodyPr>
          <a:lstStyle/>
          <a:p>
            <a:r>
              <a:rPr lang="nl-NL" sz="2000" b="1" dirty="0" smtClean="0">
                <a:ln w="3175">
                  <a:solidFill>
                    <a:schemeClr val="tx1"/>
                  </a:solidFill>
                </a:ln>
                <a:solidFill>
                  <a:schemeClr val="bg1"/>
                </a:solidFill>
                <a:effectLst>
                  <a:outerShdw blurRad="38100" dist="38100" dir="2700000" algn="tl">
                    <a:srgbClr val="000000">
                      <a:alpha val="43137"/>
                    </a:srgbClr>
                  </a:outerShdw>
                </a:effectLst>
              </a:rPr>
              <a:t>20</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 </a:t>
            </a:r>
            <a:r>
              <a:rPr lang="nl-NL" sz="3200" b="1" dirty="0">
                <a:ln w="3175">
                  <a:solidFill>
                    <a:schemeClr val="tx1"/>
                  </a:solidFill>
                </a:ln>
                <a:solidFill>
                  <a:schemeClr val="bg1"/>
                </a:solidFill>
                <a:effectLst>
                  <a:outerShdw blurRad="38100" dist="38100" dir="2700000" algn="tl">
                    <a:srgbClr val="000000">
                      <a:alpha val="43137"/>
                    </a:srgbClr>
                  </a:outerShdw>
                </a:effectLst>
              </a:rPr>
              <a:t>Kunt u de Leviathan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met </a:t>
            </a:r>
            <a:r>
              <a:rPr lang="nl-NL" sz="3200" b="1" dirty="0">
                <a:ln w="3175">
                  <a:solidFill>
                    <a:schemeClr val="tx1"/>
                  </a:solidFill>
                </a:ln>
                <a:solidFill>
                  <a:schemeClr val="bg1"/>
                </a:solidFill>
                <a:effectLst>
                  <a:outerShdw blurRad="38100" dist="38100" dir="2700000" algn="tl">
                    <a:srgbClr val="000000">
                      <a:alpha val="43137"/>
                    </a:srgbClr>
                  </a:outerShdw>
                </a:effectLst>
              </a:rPr>
              <a:t>een vishaak trekken, of zijn tong met een touw neerdrukken?</a:t>
            </a:r>
            <a:r>
              <a:rPr lang="nl-NL" sz="2000" b="1" dirty="0">
                <a:ln w="3175">
                  <a:solidFill>
                    <a:schemeClr val="tx1"/>
                  </a:solidFill>
                </a:ln>
                <a:solidFill>
                  <a:schemeClr val="bg1"/>
                </a:solidFill>
                <a:effectLst>
                  <a:outerShdw blurRad="38100" dist="38100" dir="2700000" algn="tl">
                    <a:srgbClr val="000000">
                      <a:alpha val="43137"/>
                    </a:srgbClr>
                  </a:outerShdw>
                </a:effectLst>
              </a:rPr>
              <a:t> 21 </a:t>
            </a:r>
            <a:r>
              <a:rPr lang="nl-NL" sz="3200" b="1" dirty="0">
                <a:ln w="3175">
                  <a:solidFill>
                    <a:schemeClr val="tx1"/>
                  </a:solidFill>
                </a:ln>
                <a:solidFill>
                  <a:schemeClr val="bg1"/>
                </a:solidFill>
                <a:effectLst>
                  <a:outerShdw blurRad="38100" dist="38100" dir="2700000" algn="tl">
                    <a:srgbClr val="000000">
                      <a:alpha val="43137"/>
                    </a:srgbClr>
                  </a:outerShdw>
                </a:effectLst>
              </a:rPr>
              <a:t>Kunt u een riet door zijn neus steken, of met een doorn zijn kaak doorboren</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a:t>
            </a:r>
          </a:p>
          <a:p>
            <a:endParaRPr lang="nl-NL" sz="3200" b="1" dirty="0">
              <a:ln w="3175">
                <a:solidFill>
                  <a:schemeClr val="tx1"/>
                </a:solidFill>
              </a:ln>
              <a:solidFill>
                <a:schemeClr val="bg1"/>
              </a:solidFill>
              <a:effectLst>
                <a:outerShdw blurRad="38100" dist="38100" dir="2700000" algn="tl">
                  <a:srgbClr val="000000">
                    <a:alpha val="43137"/>
                  </a:srgbClr>
                </a:outerShdw>
              </a:effectLst>
            </a:endParaRPr>
          </a:p>
          <a:p>
            <a:r>
              <a:rPr lang="nl-NL" sz="3200" b="1" dirty="0">
                <a:ln w="3175">
                  <a:solidFill>
                    <a:schemeClr val="tx1"/>
                  </a:solidFill>
                </a:ln>
                <a:solidFill>
                  <a:schemeClr val="bg1"/>
                </a:solidFill>
                <a:effectLst>
                  <a:outerShdw blurRad="38100" dist="38100" dir="2700000" algn="tl">
                    <a:srgbClr val="000000">
                      <a:alpha val="43137"/>
                    </a:srgbClr>
                  </a:outerShdw>
                </a:effectLst>
              </a:rPr>
              <a:t>Ps. 104:26 Daar varen de schepen, daar gaat de Leviathan, die U gevormd hebt om hem erin te laten spelen.</a:t>
            </a:r>
          </a:p>
          <a:p>
            <a:endParaRPr lang="nl-NL" sz="3200" b="1" dirty="0">
              <a:ln w="3175">
                <a:solidFill>
                  <a:schemeClr val="tx1"/>
                </a:solidFill>
              </a:ln>
              <a:solidFill>
                <a:schemeClr val="bg1"/>
              </a:solidFill>
              <a:effectLst>
                <a:outerShdw blurRad="38100" dist="38100" dir="2700000" algn="tl">
                  <a:srgbClr val="000000">
                    <a:alpha val="43137"/>
                  </a:srgbClr>
                </a:outerShdw>
              </a:effectLst>
            </a:endParaRPr>
          </a:p>
          <a:p>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4" name="Tekstvak 3"/>
          <p:cNvSpPr txBox="1">
            <a:spLocks noChangeArrowheads="1"/>
          </p:cNvSpPr>
          <p:nvPr/>
        </p:nvSpPr>
        <p:spPr bwMode="auto">
          <a:xfrm>
            <a:off x="4665600" y="5083176"/>
            <a:ext cx="4176906" cy="451342"/>
          </a:xfrm>
          <a:prstGeom prst="rect">
            <a:avLst/>
          </a:prstGeom>
          <a:solidFill>
            <a:schemeClr val="bg1"/>
          </a:solidFill>
          <a:ln w="38100">
            <a:solidFill>
              <a:schemeClr val="tx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smtClean="0">
                <a:solidFill>
                  <a:srgbClr val="000000"/>
                </a:solidFill>
              </a:rPr>
              <a:t>Job 40:20 e.v. NBV Job 40:25 e.v.</a:t>
            </a:r>
          </a:p>
        </p:txBody>
      </p:sp>
    </p:spTree>
    <p:extLst>
      <p:ext uri="{BB962C8B-B14F-4D97-AF65-F5344CB8AC3E}">
        <p14:creationId xmlns:p14="http://schemas.microsoft.com/office/powerpoint/2010/main" val="334362708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kstvak 1"/>
          <p:cNvSpPr txBox="1"/>
          <p:nvPr/>
        </p:nvSpPr>
        <p:spPr>
          <a:xfrm>
            <a:off x="249746" y="292089"/>
            <a:ext cx="8388906" cy="4031873"/>
          </a:xfrm>
          <a:prstGeom prst="rect">
            <a:avLst/>
          </a:prstGeom>
          <a:noFill/>
        </p:spPr>
        <p:txBody>
          <a:bodyPr wrap="square" rtlCol="0">
            <a:spAutoFit/>
          </a:bodyPr>
          <a:lstStyle/>
          <a:p>
            <a:r>
              <a:rPr lang="nl-NL" sz="2000" b="1" dirty="0" smtClean="0">
                <a:ln w="3175">
                  <a:solidFill>
                    <a:schemeClr val="tx1"/>
                  </a:solidFill>
                </a:ln>
                <a:solidFill>
                  <a:schemeClr val="bg1"/>
                </a:solidFill>
                <a:effectLst>
                  <a:outerShdw blurRad="38100" dist="38100" dir="2700000" algn="tl">
                    <a:srgbClr val="000000">
                      <a:alpha val="43137"/>
                    </a:srgbClr>
                  </a:outerShdw>
                </a:effectLst>
              </a:rPr>
              <a:t>4 </a:t>
            </a:r>
            <a:r>
              <a:rPr lang="nl-NL" sz="3200" b="1" dirty="0">
                <a:ln w="3175">
                  <a:solidFill>
                    <a:schemeClr val="tx1"/>
                  </a:solidFill>
                </a:ln>
                <a:solidFill>
                  <a:schemeClr val="bg1"/>
                </a:solidFill>
                <a:effectLst>
                  <a:outerShdw blurRad="38100" dist="38100" dir="2700000" algn="tl">
                    <a:srgbClr val="000000">
                      <a:alpha val="43137"/>
                    </a:srgbClr>
                  </a:outerShdw>
                </a:effectLst>
              </a:rPr>
              <a:t>Wie zou de bovenkant van zijn gewaad durven opslaan? Wie durft zijn dubbele pantser te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benaderen? </a:t>
            </a:r>
            <a:r>
              <a:rPr lang="nl-NL" sz="2000" b="1" dirty="0" smtClean="0">
                <a:ln w="3175">
                  <a:solidFill>
                    <a:schemeClr val="tx1"/>
                  </a:solidFill>
                </a:ln>
                <a:solidFill>
                  <a:schemeClr val="bg1"/>
                </a:solidFill>
                <a:effectLst>
                  <a:outerShdw blurRad="38100" dist="38100" dir="2700000" algn="tl">
                    <a:srgbClr val="000000">
                      <a:alpha val="43137"/>
                    </a:srgbClr>
                  </a:outerShdw>
                </a:effectLst>
              </a:rPr>
              <a:t>5 </a:t>
            </a:r>
            <a:r>
              <a:rPr lang="nl-NL" sz="3200" b="1" dirty="0">
                <a:ln w="3175">
                  <a:solidFill>
                    <a:schemeClr val="tx1"/>
                  </a:solidFill>
                </a:ln>
                <a:solidFill>
                  <a:schemeClr val="bg1"/>
                </a:solidFill>
                <a:effectLst>
                  <a:outerShdw blurRad="38100" dist="38100" dir="2700000" algn="tl">
                    <a:srgbClr val="000000">
                      <a:alpha val="43137"/>
                    </a:srgbClr>
                  </a:outerShdw>
                </a:effectLst>
              </a:rPr>
              <a:t>Wie kan de deuren van zijn gezicht openen? Rondom zijn tanden is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verschrikking. </a:t>
            </a:r>
            <a:r>
              <a:rPr lang="nl-NL" sz="2000" b="1" dirty="0" smtClean="0">
                <a:ln w="3175">
                  <a:solidFill>
                    <a:schemeClr val="tx1"/>
                  </a:solidFill>
                </a:ln>
                <a:solidFill>
                  <a:schemeClr val="bg1"/>
                </a:solidFill>
                <a:effectLst>
                  <a:outerShdw blurRad="38100" dist="38100" dir="2700000" algn="tl">
                    <a:srgbClr val="000000">
                      <a:alpha val="43137"/>
                    </a:srgbClr>
                  </a:outerShdw>
                </a:effectLst>
              </a:rPr>
              <a:t>6</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 </a:t>
            </a:r>
            <a:r>
              <a:rPr lang="nl-NL" sz="3200" b="1" dirty="0">
                <a:ln w="3175">
                  <a:solidFill>
                    <a:schemeClr val="tx1"/>
                  </a:solidFill>
                </a:ln>
                <a:solidFill>
                  <a:schemeClr val="bg1"/>
                </a:solidFill>
                <a:effectLst>
                  <a:outerShdw blurRad="38100" dist="38100" dir="2700000" algn="tl">
                    <a:srgbClr val="000000">
                      <a:alpha val="43137"/>
                    </a:srgbClr>
                  </a:outerShdw>
                </a:effectLst>
              </a:rPr>
              <a:t>Zeer machtig zijn </a:t>
            </a:r>
            <a:r>
              <a:rPr lang="nl-NL" sz="3200" b="1" dirty="0" err="1">
                <a:ln w="3175">
                  <a:solidFill>
                    <a:schemeClr val="tx1"/>
                  </a:solidFill>
                </a:ln>
                <a:solidFill>
                  <a:schemeClr val="bg1"/>
                </a:solidFill>
                <a:effectLst>
                  <a:outerShdw blurRad="38100" dist="38100" dir="2700000" algn="tl">
                    <a:srgbClr val="000000">
                      <a:alpha val="43137"/>
                    </a:srgbClr>
                  </a:outerShdw>
                </a:effectLst>
              </a:rPr>
              <a:t>zijn</a:t>
            </a:r>
            <a:r>
              <a:rPr lang="nl-NL" sz="3200" b="1" dirty="0">
                <a:ln w="3175">
                  <a:solidFill>
                    <a:schemeClr val="tx1"/>
                  </a:solidFill>
                </a:ln>
                <a:solidFill>
                  <a:schemeClr val="bg1"/>
                </a:solidFill>
                <a:effectLst>
                  <a:outerShdw blurRad="38100" dist="38100" dir="2700000" algn="tl">
                    <a:srgbClr val="000000">
                      <a:alpha val="43137"/>
                    </a:srgbClr>
                  </a:outerShdw>
                </a:effectLst>
              </a:rPr>
              <a:t> sterke schilden, elk gesloten als met een nauwsluitend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zegel. </a:t>
            </a:r>
            <a:r>
              <a:rPr lang="nl-NL" sz="2000" b="1" dirty="0" smtClean="0">
                <a:ln w="3175">
                  <a:solidFill>
                    <a:schemeClr val="tx1"/>
                  </a:solidFill>
                </a:ln>
                <a:solidFill>
                  <a:schemeClr val="bg1"/>
                </a:solidFill>
                <a:effectLst>
                  <a:outerShdw blurRad="38100" dist="38100" dir="2700000" algn="tl">
                    <a:srgbClr val="000000">
                      <a:alpha val="43137"/>
                    </a:srgbClr>
                  </a:outerShdw>
                </a:effectLst>
              </a:rPr>
              <a:t>7 </a:t>
            </a:r>
            <a:r>
              <a:rPr lang="nl-NL" sz="3200" b="1" dirty="0">
                <a:ln w="3175">
                  <a:solidFill>
                    <a:schemeClr val="tx1"/>
                  </a:solidFill>
                </a:ln>
                <a:solidFill>
                  <a:schemeClr val="bg1"/>
                </a:solidFill>
                <a:effectLst>
                  <a:outerShdw blurRad="38100" dist="38100" dir="2700000" algn="tl">
                    <a:srgbClr val="000000">
                      <a:alpha val="43137"/>
                    </a:srgbClr>
                  </a:outerShdw>
                </a:effectLst>
              </a:rPr>
              <a:t>Het ene zit zo dicht op het andere, dat de wind er niet tussen kan komen.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a:t>
            </a:r>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4" name="Tekstvak 3"/>
          <p:cNvSpPr txBox="1">
            <a:spLocks noChangeArrowheads="1"/>
          </p:cNvSpPr>
          <p:nvPr/>
        </p:nvSpPr>
        <p:spPr bwMode="auto">
          <a:xfrm>
            <a:off x="6364800" y="5083176"/>
            <a:ext cx="2477706" cy="451342"/>
          </a:xfrm>
          <a:prstGeom prst="rect">
            <a:avLst/>
          </a:prstGeom>
          <a:solidFill>
            <a:schemeClr val="bg1"/>
          </a:solidFill>
          <a:ln w="38100">
            <a:solidFill>
              <a:schemeClr val="tx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smtClean="0">
                <a:solidFill>
                  <a:srgbClr val="000000"/>
                </a:solidFill>
              </a:rPr>
              <a:t>Job 41:4 e.v.</a:t>
            </a:r>
          </a:p>
        </p:txBody>
      </p:sp>
    </p:spTree>
    <p:extLst>
      <p:ext uri="{BB962C8B-B14F-4D97-AF65-F5344CB8AC3E}">
        <p14:creationId xmlns:p14="http://schemas.microsoft.com/office/powerpoint/2010/main" val="208320644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kstvak 1"/>
          <p:cNvSpPr txBox="1"/>
          <p:nvPr/>
        </p:nvSpPr>
        <p:spPr>
          <a:xfrm>
            <a:off x="249746" y="292089"/>
            <a:ext cx="8388906" cy="2554545"/>
          </a:xfrm>
          <a:prstGeom prst="rect">
            <a:avLst/>
          </a:prstGeom>
          <a:noFill/>
        </p:spPr>
        <p:txBody>
          <a:bodyPr wrap="square" rtlCol="0">
            <a:spAutoFit/>
          </a:bodyPr>
          <a:lstStyle/>
          <a:p>
            <a:r>
              <a:rPr lang="nl-NL" sz="2000" b="1" dirty="0" smtClean="0">
                <a:ln w="3175">
                  <a:solidFill>
                    <a:schemeClr val="tx1"/>
                  </a:solidFill>
                </a:ln>
                <a:solidFill>
                  <a:schemeClr val="bg1"/>
                </a:solidFill>
                <a:effectLst>
                  <a:outerShdw blurRad="38100" dist="38100" dir="2700000" algn="tl">
                    <a:srgbClr val="000000">
                      <a:alpha val="43137"/>
                    </a:srgbClr>
                  </a:outerShdw>
                </a:effectLst>
              </a:rPr>
              <a:t>10</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 </a:t>
            </a:r>
            <a:r>
              <a:rPr lang="nl-NL" sz="3200" b="1" dirty="0">
                <a:ln w="3175">
                  <a:solidFill>
                    <a:schemeClr val="tx1"/>
                  </a:solidFill>
                </a:ln>
                <a:solidFill>
                  <a:schemeClr val="bg1"/>
                </a:solidFill>
                <a:effectLst>
                  <a:outerShdw blurRad="38100" dist="38100" dir="2700000" algn="tl">
                    <a:srgbClr val="000000">
                      <a:alpha val="43137"/>
                    </a:srgbClr>
                  </a:outerShdw>
                </a:effectLst>
              </a:rPr>
              <a:t>Uit zijn bek komen fakkels, vurige vonken ontsnappen eruit. </a:t>
            </a:r>
            <a:r>
              <a:rPr lang="nl-NL" sz="2000" b="1" dirty="0">
                <a:ln w="3175">
                  <a:solidFill>
                    <a:schemeClr val="tx1"/>
                  </a:solidFill>
                </a:ln>
                <a:solidFill>
                  <a:schemeClr val="bg1"/>
                </a:solidFill>
                <a:effectLst>
                  <a:outerShdw blurRad="38100" dist="38100" dir="2700000" algn="tl">
                    <a:srgbClr val="000000">
                      <a:alpha val="43137"/>
                    </a:srgbClr>
                  </a:outerShdw>
                </a:effectLst>
              </a:rPr>
              <a:t>11</a:t>
            </a:r>
            <a:r>
              <a:rPr lang="nl-NL" sz="3200" b="1" dirty="0">
                <a:ln w="3175">
                  <a:solidFill>
                    <a:schemeClr val="tx1"/>
                  </a:solidFill>
                </a:ln>
                <a:solidFill>
                  <a:schemeClr val="bg1"/>
                </a:solidFill>
                <a:effectLst>
                  <a:outerShdw blurRad="38100" dist="38100" dir="2700000" algn="tl">
                    <a:srgbClr val="000000">
                      <a:alpha val="43137"/>
                    </a:srgbClr>
                  </a:outerShdw>
                </a:effectLst>
              </a:rPr>
              <a:t> Uit zijn neusgaten komt rook, zoals bij een kokende ketel en een smeulend riet</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 </a:t>
            </a:r>
            <a:r>
              <a:rPr lang="nl-NL" sz="2000" b="1" dirty="0" smtClean="0">
                <a:ln w="3175">
                  <a:solidFill>
                    <a:schemeClr val="tx1"/>
                  </a:solidFill>
                </a:ln>
                <a:solidFill>
                  <a:schemeClr val="bg1"/>
                </a:solidFill>
                <a:effectLst>
                  <a:outerShdw blurRad="38100" dist="38100" dir="2700000" algn="tl">
                    <a:srgbClr val="000000">
                      <a:alpha val="43137"/>
                    </a:srgbClr>
                  </a:outerShdw>
                </a:effectLst>
              </a:rPr>
              <a:t>12</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 </a:t>
            </a:r>
            <a:r>
              <a:rPr lang="nl-NL" sz="3200" b="1" dirty="0">
                <a:ln w="3175">
                  <a:solidFill>
                    <a:schemeClr val="tx1"/>
                  </a:solidFill>
                </a:ln>
                <a:solidFill>
                  <a:schemeClr val="bg1"/>
                </a:solidFill>
                <a:effectLst>
                  <a:outerShdw blurRad="38100" dist="38100" dir="2700000" algn="tl">
                    <a:srgbClr val="000000">
                      <a:alpha val="43137"/>
                    </a:srgbClr>
                  </a:outerShdw>
                </a:effectLst>
              </a:rPr>
              <a:t>Zijn adem zet kolen in brand, uit zijn bek komt een vlam</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a:t>
            </a:r>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4" name="Tekstvak 3"/>
          <p:cNvSpPr txBox="1">
            <a:spLocks noChangeArrowheads="1"/>
          </p:cNvSpPr>
          <p:nvPr/>
        </p:nvSpPr>
        <p:spPr bwMode="auto">
          <a:xfrm>
            <a:off x="6364800" y="5083176"/>
            <a:ext cx="2477706" cy="451342"/>
          </a:xfrm>
          <a:prstGeom prst="rect">
            <a:avLst/>
          </a:prstGeom>
          <a:solidFill>
            <a:schemeClr val="bg1"/>
          </a:solidFill>
          <a:ln w="38100">
            <a:solidFill>
              <a:schemeClr val="tx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smtClean="0">
                <a:solidFill>
                  <a:srgbClr val="000000"/>
                </a:solidFill>
              </a:rPr>
              <a:t>Job 41:4 e.v.</a:t>
            </a:r>
          </a:p>
        </p:txBody>
      </p:sp>
    </p:spTree>
    <p:extLst>
      <p:ext uri="{BB962C8B-B14F-4D97-AF65-F5344CB8AC3E}">
        <p14:creationId xmlns:p14="http://schemas.microsoft.com/office/powerpoint/2010/main" val="381245079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el 1"/>
          <p:cNvSpPr txBox="1">
            <a:spLocks/>
          </p:cNvSpPr>
          <p:nvPr/>
        </p:nvSpPr>
        <p:spPr bwMode="auto">
          <a:xfrm>
            <a:off x="318600" y="0"/>
            <a:ext cx="8179199" cy="113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380985" rtl="0" eaLnBrk="0" fontAlgn="base" hangingPunct="0">
              <a:spcBef>
                <a:spcPct val="0"/>
              </a:spcBef>
              <a:spcAft>
                <a:spcPct val="0"/>
              </a:spcAft>
              <a:defRPr sz="3667" kern="1200">
                <a:solidFill>
                  <a:schemeClr val="tx1"/>
                </a:solidFill>
                <a:latin typeface="+mj-lt"/>
                <a:ea typeface="MS PGothic" panose="020B0600070205080204" pitchFamily="34" charset="-128"/>
                <a:cs typeface="ＭＳ Ｐゴシック" charset="0"/>
              </a:defRPr>
            </a:lvl1pPr>
            <a:lvl2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2pPr>
            <a:lvl3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3pPr>
            <a:lvl4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4pPr>
            <a:lvl5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5pPr>
            <a:lvl6pPr marL="380985"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6pPr>
            <a:lvl7pPr marL="761970"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7pPr>
            <a:lvl8pPr marL="1142954"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8pPr>
            <a:lvl9pPr marL="1523939"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9pPr>
          </a:lstStyle>
          <a:p>
            <a:pPr algn="l"/>
            <a:r>
              <a:rPr lang="nl-NL" sz="4000" b="1" dirty="0" smtClean="0">
                <a:ln w="3175">
                  <a:solidFill>
                    <a:prstClr val="black"/>
                  </a:solidFill>
                </a:ln>
                <a:solidFill>
                  <a:prstClr val="white"/>
                </a:solidFill>
                <a:effectLst>
                  <a:outerShdw blurRad="38100" dist="38100" dir="2700000" algn="tl">
                    <a:srgbClr val="000000">
                      <a:alpha val="43137"/>
                    </a:srgbClr>
                  </a:outerShdw>
                </a:effectLst>
              </a:rPr>
              <a:t>Spreuken</a:t>
            </a:r>
            <a:endParaRPr lang="nl-NL" sz="4000" b="1" dirty="0">
              <a:ln w="3175">
                <a:solidFill>
                  <a:prstClr val="black"/>
                </a:solidFill>
              </a:ln>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3942032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el 1"/>
          <p:cNvSpPr txBox="1">
            <a:spLocks/>
          </p:cNvSpPr>
          <p:nvPr/>
        </p:nvSpPr>
        <p:spPr bwMode="auto">
          <a:xfrm>
            <a:off x="318600" y="0"/>
            <a:ext cx="8179199" cy="113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380985" rtl="0" eaLnBrk="0" fontAlgn="base" hangingPunct="0">
              <a:spcBef>
                <a:spcPct val="0"/>
              </a:spcBef>
              <a:spcAft>
                <a:spcPct val="0"/>
              </a:spcAft>
              <a:defRPr sz="3667" kern="1200">
                <a:solidFill>
                  <a:schemeClr val="tx1"/>
                </a:solidFill>
                <a:latin typeface="+mj-lt"/>
                <a:ea typeface="MS PGothic" panose="020B0600070205080204" pitchFamily="34" charset="-128"/>
                <a:cs typeface="ＭＳ Ｐゴシック" charset="0"/>
              </a:defRPr>
            </a:lvl1pPr>
            <a:lvl2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2pPr>
            <a:lvl3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3pPr>
            <a:lvl4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4pPr>
            <a:lvl5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5pPr>
            <a:lvl6pPr marL="380985"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6pPr>
            <a:lvl7pPr marL="761970"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7pPr>
            <a:lvl8pPr marL="1142954"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8pPr>
            <a:lvl9pPr marL="1523939"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9pPr>
          </a:lstStyle>
          <a:p>
            <a:pPr algn="l"/>
            <a:r>
              <a:rPr lang="nl-NL" sz="4000" b="1" dirty="0" smtClean="0">
                <a:ln w="3175">
                  <a:solidFill>
                    <a:prstClr val="black"/>
                  </a:solidFill>
                </a:ln>
                <a:solidFill>
                  <a:prstClr val="white"/>
                </a:solidFill>
                <a:effectLst>
                  <a:outerShdw blurRad="38100" dist="38100" dir="2700000" algn="tl">
                    <a:srgbClr val="000000">
                      <a:alpha val="43137"/>
                    </a:srgbClr>
                  </a:outerShdw>
                </a:effectLst>
              </a:rPr>
              <a:t>Spreuken</a:t>
            </a:r>
            <a:endParaRPr lang="nl-NL" sz="4000" b="1" dirty="0">
              <a:ln w="3175">
                <a:solidFill>
                  <a:prstClr val="black"/>
                </a:solidFill>
              </a:ln>
              <a:solidFill>
                <a:prstClr val="white"/>
              </a:solidFill>
              <a:effectLst>
                <a:outerShdw blurRad="38100" dist="38100" dir="2700000" algn="tl">
                  <a:srgbClr val="000000">
                    <a:alpha val="43137"/>
                  </a:srgbClr>
                </a:outerShdw>
              </a:effectLst>
            </a:endParaRPr>
          </a:p>
        </p:txBody>
      </p:sp>
      <p:sp>
        <p:nvSpPr>
          <p:cNvPr id="2" name="Tekstvak 1"/>
          <p:cNvSpPr txBox="1"/>
          <p:nvPr/>
        </p:nvSpPr>
        <p:spPr>
          <a:xfrm>
            <a:off x="109800" y="1136198"/>
            <a:ext cx="8904600" cy="2062103"/>
          </a:xfrm>
          <a:prstGeom prst="rect">
            <a:avLst/>
          </a:prstGeom>
          <a:noFill/>
        </p:spPr>
        <p:txBody>
          <a:bodyPr wrap="square" rtlCol="0">
            <a:spAutoFit/>
          </a:bodyPr>
          <a:lstStyle/>
          <a:p>
            <a:r>
              <a:rPr lang="nl-NL" sz="3200" b="1" dirty="0">
                <a:ln w="3175">
                  <a:solidFill>
                    <a:schemeClr val="tx1"/>
                  </a:solidFill>
                </a:ln>
                <a:solidFill>
                  <a:schemeClr val="bg1"/>
                </a:solidFill>
                <a:effectLst>
                  <a:outerShdw blurRad="38100" dist="38100" dir="2700000" algn="tl">
                    <a:srgbClr val="000000">
                      <a:alpha val="43137"/>
                    </a:srgbClr>
                  </a:outerShdw>
                </a:effectLst>
              </a:rPr>
              <a:t> - Auteur: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Salomo </a:t>
            </a:r>
            <a:endParaRPr lang="nl-NL" sz="3200" b="1" dirty="0">
              <a:ln w="3175">
                <a:solidFill>
                  <a:schemeClr val="tx1"/>
                </a:solidFill>
              </a:ln>
              <a:solidFill>
                <a:schemeClr val="bg1"/>
              </a:solidFill>
              <a:effectLst>
                <a:outerShdw blurRad="38100" dist="38100" dir="2700000" algn="tl">
                  <a:srgbClr val="000000">
                    <a:alpha val="43137"/>
                  </a:srgbClr>
                </a:outerShdw>
              </a:effectLst>
            </a:endParaRPr>
          </a:p>
          <a:p>
            <a:endParaRPr lang="nl-NL" sz="3200" b="1" dirty="0" smtClean="0">
              <a:ln w="3175">
                <a:solidFill>
                  <a:schemeClr val="tx1"/>
                </a:solidFill>
              </a:ln>
              <a:solidFill>
                <a:schemeClr val="bg1"/>
              </a:solidFill>
              <a:effectLst>
                <a:outerShdw blurRad="38100" dist="38100" dir="2700000" algn="tl">
                  <a:srgbClr val="000000">
                    <a:alpha val="43137"/>
                  </a:srgbClr>
                </a:outerShdw>
              </a:effectLst>
            </a:endParaRPr>
          </a:p>
          <a:p>
            <a:r>
              <a:rPr lang="nl-NL" sz="3200" b="1" dirty="0" smtClean="0">
                <a:ln w="3175">
                  <a:solidFill>
                    <a:schemeClr val="tx1"/>
                  </a:solidFill>
                </a:ln>
                <a:solidFill>
                  <a:schemeClr val="bg1"/>
                </a:solidFill>
                <a:effectLst>
                  <a:outerShdw blurRad="38100" dist="38100" dir="2700000" algn="tl">
                    <a:srgbClr val="000000">
                      <a:alpha val="43137"/>
                    </a:srgbClr>
                  </a:outerShdw>
                </a:effectLst>
              </a:rPr>
              <a:t>Spr</a:t>
            </a:r>
            <a:r>
              <a:rPr lang="nl-NL" sz="3200" b="1" dirty="0">
                <a:ln w="3175">
                  <a:solidFill>
                    <a:schemeClr val="tx1"/>
                  </a:solidFill>
                </a:ln>
                <a:solidFill>
                  <a:schemeClr val="bg1"/>
                </a:solidFill>
                <a:effectLst>
                  <a:outerShdw blurRad="38100" dist="38100" dir="2700000" algn="tl">
                    <a:srgbClr val="000000">
                      <a:alpha val="43137"/>
                    </a:srgbClr>
                  </a:outerShdw>
                </a:effectLst>
              </a:rPr>
              <a:t>. 1:1 De spreuken van Salomo, de zoon van David, de koning van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Israël</a:t>
            </a:r>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0018085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el 1"/>
          <p:cNvSpPr txBox="1">
            <a:spLocks/>
          </p:cNvSpPr>
          <p:nvPr/>
        </p:nvSpPr>
        <p:spPr bwMode="auto">
          <a:xfrm>
            <a:off x="318600" y="0"/>
            <a:ext cx="8179199" cy="113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380985" rtl="0" eaLnBrk="0" fontAlgn="base" hangingPunct="0">
              <a:spcBef>
                <a:spcPct val="0"/>
              </a:spcBef>
              <a:spcAft>
                <a:spcPct val="0"/>
              </a:spcAft>
              <a:defRPr sz="3667" kern="1200">
                <a:solidFill>
                  <a:schemeClr val="tx1"/>
                </a:solidFill>
                <a:latin typeface="+mj-lt"/>
                <a:ea typeface="MS PGothic" panose="020B0600070205080204" pitchFamily="34" charset="-128"/>
                <a:cs typeface="ＭＳ Ｐゴシック" charset="0"/>
              </a:defRPr>
            </a:lvl1pPr>
            <a:lvl2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2pPr>
            <a:lvl3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3pPr>
            <a:lvl4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4pPr>
            <a:lvl5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5pPr>
            <a:lvl6pPr marL="380985"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6pPr>
            <a:lvl7pPr marL="761970"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7pPr>
            <a:lvl8pPr marL="1142954"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8pPr>
            <a:lvl9pPr marL="1523939"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9pPr>
          </a:lstStyle>
          <a:p>
            <a:pPr algn="l"/>
            <a:r>
              <a:rPr lang="nl-NL" sz="4000" b="1" dirty="0" smtClean="0">
                <a:ln w="3175">
                  <a:solidFill>
                    <a:prstClr val="black"/>
                  </a:solidFill>
                </a:ln>
                <a:solidFill>
                  <a:prstClr val="white"/>
                </a:solidFill>
                <a:effectLst>
                  <a:outerShdw blurRad="38100" dist="38100" dir="2700000" algn="tl">
                    <a:srgbClr val="000000">
                      <a:alpha val="43137"/>
                    </a:srgbClr>
                  </a:outerShdw>
                </a:effectLst>
              </a:rPr>
              <a:t>Spreuken</a:t>
            </a:r>
            <a:endParaRPr lang="nl-NL" sz="4000" b="1" dirty="0">
              <a:ln w="3175">
                <a:solidFill>
                  <a:prstClr val="black"/>
                </a:solidFill>
              </a:ln>
              <a:solidFill>
                <a:prstClr val="white"/>
              </a:solidFill>
              <a:effectLst>
                <a:outerShdw blurRad="38100" dist="38100" dir="2700000" algn="tl">
                  <a:srgbClr val="000000">
                    <a:alpha val="43137"/>
                  </a:srgbClr>
                </a:outerShdw>
              </a:effectLst>
            </a:endParaRPr>
          </a:p>
        </p:txBody>
      </p:sp>
      <p:sp>
        <p:nvSpPr>
          <p:cNvPr id="2" name="Tekstvak 1"/>
          <p:cNvSpPr txBox="1"/>
          <p:nvPr/>
        </p:nvSpPr>
        <p:spPr>
          <a:xfrm>
            <a:off x="109800" y="1136198"/>
            <a:ext cx="8904600" cy="1077218"/>
          </a:xfrm>
          <a:prstGeom prst="rect">
            <a:avLst/>
          </a:prstGeom>
          <a:noFill/>
        </p:spPr>
        <p:txBody>
          <a:bodyPr wrap="square" rtlCol="0">
            <a:spAutoFit/>
          </a:bodyPr>
          <a:lstStyle/>
          <a:p>
            <a:r>
              <a:rPr lang="nl-NL" sz="3200" b="1" dirty="0">
                <a:ln w="3175">
                  <a:solidFill>
                    <a:schemeClr val="tx1"/>
                  </a:solidFill>
                </a:ln>
                <a:solidFill>
                  <a:schemeClr val="bg1"/>
                </a:solidFill>
                <a:effectLst>
                  <a:outerShdw blurRad="38100" dist="38100" dir="2700000" algn="tl">
                    <a:srgbClr val="000000">
                      <a:alpha val="43137"/>
                    </a:srgbClr>
                  </a:outerShdw>
                </a:effectLst>
              </a:rPr>
              <a:t> - Auteur: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Salomo </a:t>
            </a:r>
            <a:endParaRPr lang="nl-NL" sz="3200" b="1" dirty="0">
              <a:ln w="3175">
                <a:solidFill>
                  <a:schemeClr val="tx1"/>
                </a:solidFill>
              </a:ln>
              <a:solidFill>
                <a:schemeClr val="bg1"/>
              </a:solidFill>
              <a:effectLst>
                <a:outerShdw blurRad="38100" dist="38100" dir="2700000" algn="tl">
                  <a:srgbClr val="000000">
                    <a:alpha val="43137"/>
                  </a:srgbClr>
                </a:outerShdw>
              </a:effectLst>
            </a:endParaRPr>
          </a:p>
          <a:p>
            <a:r>
              <a:rPr lang="nl-NL" sz="3200" b="1" dirty="0">
                <a:ln w="3175">
                  <a:solidFill>
                    <a:schemeClr val="tx1"/>
                  </a:solidFill>
                </a:ln>
                <a:solidFill>
                  <a:schemeClr val="bg1"/>
                </a:solidFill>
                <a:effectLst>
                  <a:outerShdw blurRad="38100" dist="38100" dir="2700000" algn="tl">
                    <a:srgbClr val="000000">
                      <a:alpha val="43137"/>
                    </a:srgbClr>
                  </a:outerShdw>
                </a:effectLst>
              </a:rPr>
              <a:t>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	  </a:t>
            </a:r>
            <a:r>
              <a:rPr lang="nl-NL" sz="3200" b="1" dirty="0" err="1">
                <a:ln w="3175">
                  <a:solidFill>
                    <a:schemeClr val="tx1"/>
                  </a:solidFill>
                </a:ln>
                <a:solidFill>
                  <a:schemeClr val="bg1"/>
                </a:solidFill>
                <a:effectLst>
                  <a:outerShdw blurRad="38100" dist="38100" dir="2700000" algn="tl">
                    <a:srgbClr val="000000">
                      <a:alpha val="43137"/>
                    </a:srgbClr>
                  </a:outerShdw>
                </a:effectLst>
              </a:rPr>
              <a:t>Agur</a:t>
            </a:r>
            <a:r>
              <a:rPr lang="nl-NL" sz="3200" b="1" dirty="0">
                <a:ln w="3175">
                  <a:solidFill>
                    <a:schemeClr val="tx1"/>
                  </a:solidFill>
                </a:ln>
                <a:solidFill>
                  <a:schemeClr val="bg1"/>
                </a:solidFill>
                <a:effectLst>
                  <a:outerShdw blurRad="38100" dist="38100" dir="2700000" algn="tl">
                    <a:srgbClr val="000000">
                      <a:alpha val="43137"/>
                    </a:srgbClr>
                  </a:outerShdw>
                </a:effectLst>
              </a:rPr>
              <a:t> en </a:t>
            </a:r>
            <a:r>
              <a:rPr lang="nl-NL" sz="3200" b="1" dirty="0" err="1" smtClean="0">
                <a:ln w="3175">
                  <a:solidFill>
                    <a:schemeClr val="tx1"/>
                  </a:solidFill>
                </a:ln>
                <a:solidFill>
                  <a:schemeClr val="bg1"/>
                </a:solidFill>
                <a:effectLst>
                  <a:outerShdw blurRad="38100" dist="38100" dir="2700000" algn="tl">
                    <a:srgbClr val="000000">
                      <a:alpha val="43137"/>
                    </a:srgbClr>
                  </a:outerShdw>
                </a:effectLst>
              </a:rPr>
              <a:t>Lemuël</a:t>
            </a:r>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5984825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el 1"/>
          <p:cNvSpPr txBox="1">
            <a:spLocks/>
          </p:cNvSpPr>
          <p:nvPr/>
        </p:nvSpPr>
        <p:spPr bwMode="auto">
          <a:xfrm>
            <a:off x="318600" y="0"/>
            <a:ext cx="8179199" cy="113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380985" rtl="0" eaLnBrk="0" fontAlgn="base" hangingPunct="0">
              <a:spcBef>
                <a:spcPct val="0"/>
              </a:spcBef>
              <a:spcAft>
                <a:spcPct val="0"/>
              </a:spcAft>
              <a:defRPr sz="3667" kern="1200">
                <a:solidFill>
                  <a:schemeClr val="tx1"/>
                </a:solidFill>
                <a:latin typeface="+mj-lt"/>
                <a:ea typeface="MS PGothic" panose="020B0600070205080204" pitchFamily="34" charset="-128"/>
                <a:cs typeface="ＭＳ Ｐゴシック" charset="0"/>
              </a:defRPr>
            </a:lvl1pPr>
            <a:lvl2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2pPr>
            <a:lvl3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3pPr>
            <a:lvl4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4pPr>
            <a:lvl5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5pPr>
            <a:lvl6pPr marL="380985"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6pPr>
            <a:lvl7pPr marL="761970"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7pPr>
            <a:lvl8pPr marL="1142954"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8pPr>
            <a:lvl9pPr marL="1523939"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9pPr>
          </a:lstStyle>
          <a:p>
            <a:pPr algn="l"/>
            <a:r>
              <a:rPr lang="nl-NL" sz="4000" b="1" dirty="0" smtClean="0">
                <a:ln w="3175">
                  <a:solidFill>
                    <a:prstClr val="black"/>
                  </a:solidFill>
                </a:ln>
                <a:solidFill>
                  <a:prstClr val="white"/>
                </a:solidFill>
                <a:effectLst>
                  <a:outerShdw blurRad="38100" dist="38100" dir="2700000" algn="tl">
                    <a:srgbClr val="000000">
                      <a:alpha val="43137"/>
                    </a:srgbClr>
                  </a:outerShdw>
                </a:effectLst>
              </a:rPr>
              <a:t>Spreuken</a:t>
            </a:r>
            <a:endParaRPr lang="nl-NL" sz="4000" b="1" dirty="0">
              <a:ln w="3175">
                <a:solidFill>
                  <a:prstClr val="black"/>
                </a:solidFill>
              </a:ln>
              <a:solidFill>
                <a:prstClr val="white"/>
              </a:solidFill>
              <a:effectLst>
                <a:outerShdw blurRad="38100" dist="38100" dir="2700000" algn="tl">
                  <a:srgbClr val="000000">
                    <a:alpha val="43137"/>
                  </a:srgbClr>
                </a:outerShdw>
              </a:effectLst>
            </a:endParaRPr>
          </a:p>
        </p:txBody>
      </p:sp>
      <p:sp>
        <p:nvSpPr>
          <p:cNvPr id="2" name="Tekstvak 1"/>
          <p:cNvSpPr txBox="1"/>
          <p:nvPr/>
        </p:nvSpPr>
        <p:spPr>
          <a:xfrm>
            <a:off x="109800" y="1136198"/>
            <a:ext cx="8904600" cy="2062103"/>
          </a:xfrm>
          <a:prstGeom prst="rect">
            <a:avLst/>
          </a:prstGeom>
          <a:noFill/>
        </p:spPr>
        <p:txBody>
          <a:bodyPr wrap="square" rtlCol="0">
            <a:spAutoFit/>
          </a:bodyPr>
          <a:lstStyle/>
          <a:p>
            <a:r>
              <a:rPr lang="nl-NL" sz="3200" b="1" dirty="0">
                <a:ln w="3175">
                  <a:solidFill>
                    <a:schemeClr val="tx1"/>
                  </a:solidFill>
                </a:ln>
                <a:solidFill>
                  <a:schemeClr val="bg1"/>
                </a:solidFill>
                <a:effectLst>
                  <a:outerShdw blurRad="38100" dist="38100" dir="2700000" algn="tl">
                    <a:srgbClr val="000000">
                      <a:alpha val="43137"/>
                    </a:srgbClr>
                  </a:outerShdw>
                </a:effectLst>
              </a:rPr>
              <a:t> - Auteur: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Salomo </a:t>
            </a:r>
            <a:endParaRPr lang="nl-NL" sz="3200" b="1" dirty="0">
              <a:ln w="3175">
                <a:solidFill>
                  <a:schemeClr val="tx1"/>
                </a:solidFill>
              </a:ln>
              <a:solidFill>
                <a:schemeClr val="bg1"/>
              </a:solidFill>
              <a:effectLst>
                <a:outerShdw blurRad="38100" dist="38100" dir="2700000" algn="tl">
                  <a:srgbClr val="000000">
                    <a:alpha val="43137"/>
                  </a:srgbClr>
                </a:outerShdw>
              </a:effectLst>
            </a:endParaRPr>
          </a:p>
          <a:p>
            <a:r>
              <a:rPr lang="nl-NL" sz="3200" b="1" dirty="0" smtClean="0">
                <a:ln w="3175">
                  <a:solidFill>
                    <a:schemeClr val="tx1"/>
                  </a:solidFill>
                </a:ln>
                <a:solidFill>
                  <a:schemeClr val="bg1"/>
                </a:solidFill>
                <a:effectLst>
                  <a:outerShdw blurRad="38100" dist="38100" dir="2700000" algn="tl">
                    <a:srgbClr val="000000">
                      <a:alpha val="43137"/>
                    </a:srgbClr>
                  </a:outerShdw>
                </a:effectLst>
              </a:rPr>
              <a:t>		  </a:t>
            </a:r>
            <a:r>
              <a:rPr lang="nl-NL" sz="3200" b="1" dirty="0" err="1" smtClean="0">
                <a:ln w="3175">
                  <a:solidFill>
                    <a:schemeClr val="tx1"/>
                  </a:solidFill>
                </a:ln>
                <a:solidFill>
                  <a:schemeClr val="bg1"/>
                </a:solidFill>
                <a:effectLst>
                  <a:outerShdw blurRad="38100" dist="38100" dir="2700000" algn="tl">
                    <a:srgbClr val="000000">
                      <a:alpha val="43137"/>
                    </a:srgbClr>
                  </a:outerShdw>
                </a:effectLst>
              </a:rPr>
              <a:t>Agur</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 </a:t>
            </a:r>
            <a:r>
              <a:rPr lang="nl-NL" sz="3200" b="1" dirty="0">
                <a:ln w="3175">
                  <a:solidFill>
                    <a:schemeClr val="tx1"/>
                  </a:solidFill>
                </a:ln>
                <a:solidFill>
                  <a:schemeClr val="bg1"/>
                </a:solidFill>
                <a:effectLst>
                  <a:outerShdw blurRad="38100" dist="38100" dir="2700000" algn="tl">
                    <a:srgbClr val="000000">
                      <a:alpha val="43137"/>
                    </a:srgbClr>
                  </a:outerShdw>
                </a:effectLst>
              </a:rPr>
              <a:t>en </a:t>
            </a:r>
            <a:r>
              <a:rPr lang="nl-NL" sz="3200" b="1" dirty="0" err="1" smtClean="0">
                <a:ln w="3175">
                  <a:solidFill>
                    <a:schemeClr val="tx1"/>
                  </a:solidFill>
                </a:ln>
                <a:solidFill>
                  <a:schemeClr val="bg1"/>
                </a:solidFill>
                <a:effectLst>
                  <a:outerShdw blurRad="38100" dist="38100" dir="2700000" algn="tl">
                    <a:srgbClr val="000000">
                      <a:alpha val="43137"/>
                    </a:srgbClr>
                  </a:outerShdw>
                </a:effectLst>
              </a:rPr>
              <a:t>Lemuël</a:t>
            </a:r>
            <a:endParaRPr lang="nl-NL" sz="3200" b="1" dirty="0">
              <a:ln w="3175">
                <a:solidFill>
                  <a:schemeClr val="tx1"/>
                </a:solidFill>
              </a:ln>
              <a:solidFill>
                <a:schemeClr val="bg1"/>
              </a:solidFill>
              <a:effectLst>
                <a:outerShdw blurRad="38100" dist="38100" dir="2700000" algn="tl">
                  <a:srgbClr val="000000">
                    <a:alpha val="43137"/>
                  </a:srgbClr>
                </a:outerShdw>
              </a:effectLst>
            </a:endParaRPr>
          </a:p>
          <a:p>
            <a:r>
              <a:rPr lang="nl-NL" sz="3200" b="1" dirty="0">
                <a:ln w="3175">
                  <a:solidFill>
                    <a:schemeClr val="tx1"/>
                  </a:solidFill>
                </a:ln>
                <a:solidFill>
                  <a:schemeClr val="bg1"/>
                </a:solidFill>
                <a:effectLst>
                  <a:outerShdw blurRad="38100" dist="38100" dir="2700000" algn="tl">
                    <a:srgbClr val="000000">
                      <a:alpha val="43137"/>
                    </a:srgbClr>
                  </a:outerShdw>
                </a:effectLst>
              </a:rPr>
              <a:t>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	  De </a:t>
            </a:r>
            <a:r>
              <a:rPr lang="nl-NL" sz="3200" b="1" dirty="0">
                <a:ln w="3175">
                  <a:solidFill>
                    <a:schemeClr val="tx1"/>
                  </a:solidFill>
                </a:ln>
                <a:solidFill>
                  <a:schemeClr val="bg1"/>
                </a:solidFill>
                <a:effectLst>
                  <a:outerShdw blurRad="38100" dist="38100" dir="2700000" algn="tl">
                    <a:srgbClr val="000000">
                      <a:alpha val="43137"/>
                    </a:srgbClr>
                  </a:outerShdw>
                </a:effectLst>
              </a:rPr>
              <a:t>‘wijzen’ en ‘mannen van </a:t>
            </a:r>
            <a:r>
              <a:rPr lang="nl-NL" sz="3200" b="1" dirty="0" err="1">
                <a:ln w="3175">
                  <a:solidFill>
                    <a:schemeClr val="tx1"/>
                  </a:solidFill>
                </a:ln>
                <a:solidFill>
                  <a:schemeClr val="bg1"/>
                </a:solidFill>
                <a:effectLst>
                  <a:outerShdw blurRad="38100" dist="38100" dir="2700000" algn="tl">
                    <a:srgbClr val="000000">
                      <a:alpha val="43137"/>
                    </a:srgbClr>
                  </a:outerShdw>
                </a:effectLst>
              </a:rPr>
              <a:t>Hizkia</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a:t>
            </a:r>
          </a:p>
          <a:p>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3696377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el 1"/>
          <p:cNvSpPr txBox="1">
            <a:spLocks/>
          </p:cNvSpPr>
          <p:nvPr/>
        </p:nvSpPr>
        <p:spPr bwMode="auto">
          <a:xfrm>
            <a:off x="318600" y="0"/>
            <a:ext cx="8179199" cy="113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380985" rtl="0" eaLnBrk="0" fontAlgn="base" hangingPunct="0">
              <a:spcBef>
                <a:spcPct val="0"/>
              </a:spcBef>
              <a:spcAft>
                <a:spcPct val="0"/>
              </a:spcAft>
              <a:defRPr sz="3667" kern="1200">
                <a:solidFill>
                  <a:schemeClr val="tx1"/>
                </a:solidFill>
                <a:latin typeface="+mj-lt"/>
                <a:ea typeface="MS PGothic" panose="020B0600070205080204" pitchFamily="34" charset="-128"/>
                <a:cs typeface="ＭＳ Ｐゴシック" charset="0"/>
              </a:defRPr>
            </a:lvl1pPr>
            <a:lvl2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2pPr>
            <a:lvl3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3pPr>
            <a:lvl4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4pPr>
            <a:lvl5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5pPr>
            <a:lvl6pPr marL="380985"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6pPr>
            <a:lvl7pPr marL="761970"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7pPr>
            <a:lvl8pPr marL="1142954"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8pPr>
            <a:lvl9pPr marL="1523939"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9pPr>
          </a:lstStyle>
          <a:p>
            <a:pPr algn="l"/>
            <a:r>
              <a:rPr lang="nl-NL" sz="4000" b="1" dirty="0" smtClean="0">
                <a:ln w="3175">
                  <a:solidFill>
                    <a:prstClr val="black"/>
                  </a:solidFill>
                </a:ln>
                <a:solidFill>
                  <a:prstClr val="white"/>
                </a:solidFill>
                <a:effectLst>
                  <a:outerShdw blurRad="38100" dist="38100" dir="2700000" algn="tl">
                    <a:srgbClr val="000000">
                      <a:alpha val="43137"/>
                    </a:srgbClr>
                  </a:outerShdw>
                </a:effectLst>
              </a:rPr>
              <a:t>Spreuken</a:t>
            </a:r>
            <a:endParaRPr lang="nl-NL" sz="4000" b="1" dirty="0">
              <a:ln w="3175">
                <a:solidFill>
                  <a:prstClr val="black"/>
                </a:solidFill>
              </a:ln>
              <a:solidFill>
                <a:prstClr val="white"/>
              </a:solidFill>
              <a:effectLst>
                <a:outerShdw blurRad="38100" dist="38100" dir="2700000" algn="tl">
                  <a:srgbClr val="000000">
                    <a:alpha val="43137"/>
                  </a:srgbClr>
                </a:outerShdw>
              </a:effectLst>
            </a:endParaRPr>
          </a:p>
        </p:txBody>
      </p:sp>
      <p:sp>
        <p:nvSpPr>
          <p:cNvPr id="2" name="Tekstvak 1"/>
          <p:cNvSpPr txBox="1"/>
          <p:nvPr/>
        </p:nvSpPr>
        <p:spPr>
          <a:xfrm>
            <a:off x="109800" y="1136198"/>
            <a:ext cx="8904600" cy="3539430"/>
          </a:xfrm>
          <a:prstGeom prst="rect">
            <a:avLst/>
          </a:prstGeom>
          <a:noFill/>
        </p:spPr>
        <p:txBody>
          <a:bodyPr wrap="square" rtlCol="0">
            <a:spAutoFit/>
          </a:bodyPr>
          <a:lstStyle/>
          <a:p>
            <a:r>
              <a:rPr lang="nl-NL" sz="3200" b="1" dirty="0">
                <a:ln w="3175">
                  <a:solidFill>
                    <a:schemeClr val="tx1"/>
                  </a:solidFill>
                </a:ln>
                <a:solidFill>
                  <a:schemeClr val="bg1"/>
                </a:solidFill>
                <a:effectLst>
                  <a:outerShdw blurRad="38100" dist="38100" dir="2700000" algn="tl">
                    <a:srgbClr val="000000">
                      <a:alpha val="43137"/>
                    </a:srgbClr>
                  </a:outerShdw>
                </a:effectLst>
              </a:rPr>
              <a:t> - Auteur: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Salomo </a:t>
            </a:r>
            <a:endParaRPr lang="nl-NL" sz="3200" b="1" dirty="0">
              <a:ln w="3175">
                <a:solidFill>
                  <a:schemeClr val="tx1"/>
                </a:solidFill>
              </a:ln>
              <a:solidFill>
                <a:schemeClr val="bg1"/>
              </a:solidFill>
              <a:effectLst>
                <a:outerShdw blurRad="38100" dist="38100" dir="2700000" algn="tl">
                  <a:srgbClr val="000000">
                    <a:alpha val="43137"/>
                  </a:srgbClr>
                </a:outerShdw>
              </a:effectLst>
            </a:endParaRPr>
          </a:p>
          <a:p>
            <a:r>
              <a:rPr lang="nl-NL" sz="3200" b="1" dirty="0" smtClean="0">
                <a:ln w="3175">
                  <a:solidFill>
                    <a:schemeClr val="tx1"/>
                  </a:solidFill>
                </a:ln>
                <a:solidFill>
                  <a:schemeClr val="bg1"/>
                </a:solidFill>
                <a:effectLst>
                  <a:outerShdw blurRad="38100" dist="38100" dir="2700000" algn="tl">
                    <a:srgbClr val="000000">
                      <a:alpha val="43137"/>
                    </a:srgbClr>
                  </a:outerShdw>
                </a:effectLst>
              </a:rPr>
              <a:t>		  </a:t>
            </a:r>
            <a:r>
              <a:rPr lang="nl-NL" sz="3200" b="1" dirty="0" err="1" smtClean="0">
                <a:ln w="3175">
                  <a:solidFill>
                    <a:schemeClr val="tx1"/>
                  </a:solidFill>
                </a:ln>
                <a:solidFill>
                  <a:schemeClr val="bg1"/>
                </a:solidFill>
                <a:effectLst>
                  <a:outerShdw blurRad="38100" dist="38100" dir="2700000" algn="tl">
                    <a:srgbClr val="000000">
                      <a:alpha val="43137"/>
                    </a:srgbClr>
                  </a:outerShdw>
                </a:effectLst>
              </a:rPr>
              <a:t>Agur</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 </a:t>
            </a:r>
            <a:r>
              <a:rPr lang="nl-NL" sz="3200" b="1" dirty="0">
                <a:ln w="3175">
                  <a:solidFill>
                    <a:schemeClr val="tx1"/>
                  </a:solidFill>
                </a:ln>
                <a:solidFill>
                  <a:schemeClr val="bg1"/>
                </a:solidFill>
                <a:effectLst>
                  <a:outerShdw blurRad="38100" dist="38100" dir="2700000" algn="tl">
                    <a:srgbClr val="000000">
                      <a:alpha val="43137"/>
                    </a:srgbClr>
                  </a:outerShdw>
                </a:effectLst>
              </a:rPr>
              <a:t>en </a:t>
            </a:r>
            <a:r>
              <a:rPr lang="nl-NL" sz="3200" b="1" dirty="0" err="1" smtClean="0">
                <a:ln w="3175">
                  <a:solidFill>
                    <a:schemeClr val="tx1"/>
                  </a:solidFill>
                </a:ln>
                <a:solidFill>
                  <a:schemeClr val="bg1"/>
                </a:solidFill>
                <a:effectLst>
                  <a:outerShdw blurRad="38100" dist="38100" dir="2700000" algn="tl">
                    <a:srgbClr val="000000">
                      <a:alpha val="43137"/>
                    </a:srgbClr>
                  </a:outerShdw>
                </a:effectLst>
              </a:rPr>
              <a:t>Lemuël</a:t>
            </a:r>
            <a:endParaRPr lang="nl-NL" sz="3200" b="1" dirty="0">
              <a:ln w="3175">
                <a:solidFill>
                  <a:schemeClr val="tx1"/>
                </a:solidFill>
              </a:ln>
              <a:solidFill>
                <a:schemeClr val="bg1"/>
              </a:solidFill>
              <a:effectLst>
                <a:outerShdw blurRad="38100" dist="38100" dir="2700000" algn="tl">
                  <a:srgbClr val="000000">
                    <a:alpha val="43137"/>
                  </a:srgbClr>
                </a:outerShdw>
              </a:effectLst>
            </a:endParaRPr>
          </a:p>
          <a:p>
            <a:r>
              <a:rPr lang="nl-NL" sz="3200" b="1" dirty="0">
                <a:ln w="3175">
                  <a:solidFill>
                    <a:schemeClr val="tx1"/>
                  </a:solidFill>
                </a:ln>
                <a:solidFill>
                  <a:schemeClr val="bg1"/>
                </a:solidFill>
                <a:effectLst>
                  <a:outerShdw blurRad="38100" dist="38100" dir="2700000" algn="tl">
                    <a:srgbClr val="000000">
                      <a:alpha val="43137"/>
                    </a:srgbClr>
                  </a:outerShdw>
                </a:effectLst>
              </a:rPr>
              <a:t>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	  De </a:t>
            </a:r>
            <a:r>
              <a:rPr lang="nl-NL" sz="3200" b="1" dirty="0">
                <a:ln w="3175">
                  <a:solidFill>
                    <a:schemeClr val="tx1"/>
                  </a:solidFill>
                </a:ln>
                <a:solidFill>
                  <a:schemeClr val="bg1"/>
                </a:solidFill>
                <a:effectLst>
                  <a:outerShdw blurRad="38100" dist="38100" dir="2700000" algn="tl">
                    <a:srgbClr val="000000">
                      <a:alpha val="43137"/>
                    </a:srgbClr>
                  </a:outerShdw>
                </a:effectLst>
              </a:rPr>
              <a:t>‘wijzen’ en ‘mannen van </a:t>
            </a:r>
            <a:r>
              <a:rPr lang="nl-NL" sz="3200" b="1" dirty="0" err="1">
                <a:ln w="3175">
                  <a:solidFill>
                    <a:schemeClr val="tx1"/>
                  </a:solidFill>
                </a:ln>
                <a:solidFill>
                  <a:schemeClr val="bg1"/>
                </a:solidFill>
                <a:effectLst>
                  <a:outerShdw blurRad="38100" dist="38100" dir="2700000" algn="tl">
                    <a:srgbClr val="000000">
                      <a:alpha val="43137"/>
                    </a:srgbClr>
                  </a:outerShdw>
                </a:effectLst>
              </a:rPr>
              <a:t>Hizkia</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a:t>
            </a:r>
          </a:p>
          <a:p>
            <a:endParaRPr lang="nl-NL" sz="3200" b="1" dirty="0">
              <a:ln w="3175">
                <a:solidFill>
                  <a:schemeClr val="tx1"/>
                </a:solidFill>
              </a:ln>
              <a:solidFill>
                <a:schemeClr val="bg1"/>
              </a:solidFill>
              <a:effectLst>
                <a:outerShdw blurRad="38100" dist="38100" dir="2700000" algn="tl">
                  <a:srgbClr val="000000">
                    <a:alpha val="43137"/>
                  </a:srgbClr>
                </a:outerShdw>
              </a:effectLst>
            </a:endParaRPr>
          </a:p>
          <a:p>
            <a:r>
              <a:rPr lang="nl-NL" sz="3200" b="1" dirty="0">
                <a:ln w="3175">
                  <a:solidFill>
                    <a:schemeClr val="tx1"/>
                  </a:solidFill>
                </a:ln>
                <a:solidFill>
                  <a:schemeClr val="bg1"/>
                </a:solidFill>
                <a:effectLst>
                  <a:outerShdw blurRad="38100" dist="38100" dir="2700000" algn="tl">
                    <a:srgbClr val="000000">
                      <a:alpha val="43137"/>
                    </a:srgbClr>
                  </a:outerShdw>
                </a:effectLst>
              </a:rPr>
              <a:t>Spr. 25:1 Ook dit zijn spreuken van Salomo, die de mannen van </a:t>
            </a:r>
            <a:r>
              <a:rPr lang="nl-NL" sz="3200" b="1" dirty="0" err="1">
                <a:ln w="3175">
                  <a:solidFill>
                    <a:schemeClr val="tx1"/>
                  </a:solidFill>
                </a:ln>
                <a:solidFill>
                  <a:schemeClr val="bg1"/>
                </a:solidFill>
                <a:effectLst>
                  <a:outerShdw blurRad="38100" dist="38100" dir="2700000" algn="tl">
                    <a:srgbClr val="000000">
                      <a:alpha val="43137"/>
                    </a:srgbClr>
                  </a:outerShdw>
                </a:effectLst>
              </a:rPr>
              <a:t>Hizkia</a:t>
            </a:r>
            <a:r>
              <a:rPr lang="nl-NL" sz="3200" b="1" dirty="0">
                <a:ln w="3175">
                  <a:solidFill>
                    <a:schemeClr val="tx1"/>
                  </a:solidFill>
                </a:ln>
                <a:solidFill>
                  <a:schemeClr val="bg1"/>
                </a:solidFill>
                <a:effectLst>
                  <a:outerShdw blurRad="38100" dist="38100" dir="2700000" algn="tl">
                    <a:srgbClr val="000000">
                      <a:alpha val="43137"/>
                    </a:srgbClr>
                  </a:outerShdw>
                </a:effectLst>
              </a:rPr>
              <a:t>, de koning van </a:t>
            </a:r>
            <a:r>
              <a:rPr lang="nl-NL" sz="3200" b="1" dirty="0" err="1">
                <a:ln w="3175">
                  <a:solidFill>
                    <a:schemeClr val="tx1"/>
                  </a:solidFill>
                </a:ln>
                <a:solidFill>
                  <a:schemeClr val="bg1"/>
                </a:solidFill>
                <a:effectLst>
                  <a:outerShdw blurRad="38100" dist="38100" dir="2700000" algn="tl">
                    <a:srgbClr val="000000">
                      <a:alpha val="43137"/>
                    </a:srgbClr>
                  </a:outerShdw>
                </a:effectLst>
              </a:rPr>
              <a:t>Juda</a:t>
            </a:r>
            <a:r>
              <a:rPr lang="nl-NL" sz="3200" b="1" dirty="0">
                <a:ln w="3175">
                  <a:solidFill>
                    <a:schemeClr val="tx1"/>
                  </a:solidFill>
                </a:ln>
                <a:solidFill>
                  <a:schemeClr val="bg1"/>
                </a:solidFill>
                <a:effectLst>
                  <a:outerShdw blurRad="38100" dist="38100" dir="2700000" algn="tl">
                    <a:srgbClr val="000000">
                      <a:alpha val="43137"/>
                    </a:srgbClr>
                  </a:outerShdw>
                </a:effectLst>
              </a:rPr>
              <a:t>, hebben overgeschreven</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a:t>
            </a:r>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381778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3516</TotalTime>
  <Words>1824</Words>
  <Application>Microsoft Office PowerPoint</Application>
  <PresentationFormat>Diavoorstelling (16:10)</PresentationFormat>
  <Paragraphs>514</Paragraphs>
  <Slides>108</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108</vt:i4>
      </vt:variant>
    </vt:vector>
  </HeadingPairs>
  <TitlesOfParts>
    <vt:vector size="114" baseType="lpstr">
      <vt:lpstr>MS PGothic</vt:lpstr>
      <vt:lpstr>MS PGothic</vt:lpstr>
      <vt:lpstr>Arial</vt:lpstr>
      <vt:lpstr>Calibri</vt:lpstr>
      <vt:lpstr>Wingdings</vt:lpstr>
      <vt:lpstr>Office Theme</vt:lpstr>
      <vt:lpstr>PowerPoint-presentatie</vt:lpstr>
      <vt:lpstr>PowerPoint-presentatie</vt:lpstr>
      <vt:lpstr>- Job - Psalmen - Spreuken - Prediker - Hooglied</vt:lpstr>
      <vt:lpstr>           - Psalmen     - Job       Wijsheids- - Hooglied    - Spreuken  literatuur          - Prediker  poëtisch</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 Job - Psalmen - Spreuken - Prediker - Hooglied</vt:lpstr>
      <vt:lpstr>- Job - Psalmen - Spreuken - Prediker - Hooglied</vt:lpstr>
      <vt:lpstr>PowerPoint-presentatie</vt:lpstr>
      <vt:lpstr>- Naam: psalmos </vt:lpstr>
      <vt:lpstr>- Naam: psalmos  mizmôr </vt:lpstr>
      <vt:lpstr>- Naam: psalmos  mizmôr </vt:lpstr>
      <vt:lpstr>- Naam: psalmos  mizmôr </vt:lpstr>
      <vt:lpstr>- Naam: psalmos  mizmôr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Jesse van Nes;Mark Shaw</dc:creator>
  <cp:lastModifiedBy>Ichtus laptop</cp:lastModifiedBy>
  <cp:revision>273</cp:revision>
  <dcterms:created xsi:type="dcterms:W3CDTF">2015-11-09T12:59:54Z</dcterms:created>
  <dcterms:modified xsi:type="dcterms:W3CDTF">2019-10-30T15:56:35Z</dcterms:modified>
</cp:coreProperties>
</file>