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4"/>
  </p:notesMasterIdLst>
  <p:handoutMasterIdLst>
    <p:handoutMasterId r:id="rId75"/>
  </p:handoutMasterIdLst>
  <p:sldIdLst>
    <p:sldId id="278" r:id="rId2"/>
    <p:sldId id="281" r:id="rId3"/>
    <p:sldId id="291" r:id="rId4"/>
    <p:sldId id="295" r:id="rId5"/>
    <p:sldId id="368" r:id="rId6"/>
    <p:sldId id="369" r:id="rId7"/>
    <p:sldId id="298" r:id="rId8"/>
    <p:sldId id="293"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296" r:id="rId25"/>
    <p:sldId id="316" r:id="rId26"/>
    <p:sldId id="314" r:id="rId27"/>
    <p:sldId id="315" r:id="rId28"/>
    <p:sldId id="317" r:id="rId29"/>
    <p:sldId id="318" r:id="rId30"/>
    <p:sldId id="319" r:id="rId31"/>
    <p:sldId id="325" r:id="rId32"/>
    <p:sldId id="324" r:id="rId33"/>
    <p:sldId id="323" r:id="rId34"/>
    <p:sldId id="322" r:id="rId35"/>
    <p:sldId id="321" r:id="rId36"/>
    <p:sldId id="320" r:id="rId37"/>
    <p:sldId id="326" r:id="rId38"/>
    <p:sldId id="331" r:id="rId39"/>
    <p:sldId id="330" r:id="rId40"/>
    <p:sldId id="329" r:id="rId41"/>
    <p:sldId id="328" r:id="rId42"/>
    <p:sldId id="327" r:id="rId43"/>
    <p:sldId id="332" r:id="rId44"/>
    <p:sldId id="333" r:id="rId45"/>
    <p:sldId id="334" r:id="rId46"/>
    <p:sldId id="337" r:id="rId47"/>
    <p:sldId id="339" r:id="rId48"/>
    <p:sldId id="340" r:id="rId49"/>
    <p:sldId id="336" r:id="rId50"/>
    <p:sldId id="341" r:id="rId51"/>
    <p:sldId id="352" r:id="rId52"/>
    <p:sldId id="343" r:id="rId53"/>
    <p:sldId id="345" r:id="rId54"/>
    <p:sldId id="346" r:id="rId55"/>
    <p:sldId id="348" r:id="rId56"/>
    <p:sldId id="347" r:id="rId57"/>
    <p:sldId id="350" r:id="rId58"/>
    <p:sldId id="349" r:id="rId59"/>
    <p:sldId id="351" r:id="rId60"/>
    <p:sldId id="353" r:id="rId61"/>
    <p:sldId id="359" r:id="rId62"/>
    <p:sldId id="360" r:id="rId63"/>
    <p:sldId id="361" r:id="rId64"/>
    <p:sldId id="362" r:id="rId65"/>
    <p:sldId id="363" r:id="rId66"/>
    <p:sldId id="364" r:id="rId67"/>
    <p:sldId id="365" r:id="rId68"/>
    <p:sldId id="354" r:id="rId69"/>
    <p:sldId id="355" r:id="rId70"/>
    <p:sldId id="356" r:id="rId71"/>
    <p:sldId id="358" r:id="rId72"/>
    <p:sldId id="342" r:id="rId73"/>
  </p:sldIdLst>
  <p:sldSz cx="9144000" cy="5715000" type="screen16x10"/>
  <p:notesSz cx="6858000" cy="9144000"/>
  <p:defaultTextStyle>
    <a:defPPr>
      <a:defRPr lang="nl-NL"/>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initials="M" lastIdx="1" clrIdx="0">
    <p:extLst>
      <p:ext uri="{19B8F6BF-5375-455C-9EA6-DF929625EA0E}">
        <p15:presenceInfo xmlns:p15="http://schemas.microsoft.com/office/powerpoint/2012/main" userId="Ma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15" autoAdjust="0"/>
    <p:restoredTop sz="94660"/>
  </p:normalViewPr>
  <p:slideViewPr>
    <p:cSldViewPr snapToGrid="0">
      <p:cViewPr varScale="1">
        <p:scale>
          <a:sx n="106" d="100"/>
          <a:sy n="106" d="100"/>
        </p:scale>
        <p:origin x="725" y="77"/>
      </p:cViewPr>
      <p:guideLst/>
    </p:cSldViewPr>
  </p:slideViewPr>
  <p:notesTextViewPr>
    <p:cViewPr>
      <p:scale>
        <a:sx n="1" d="1"/>
        <a:sy n="1" d="1"/>
      </p:scale>
      <p:origin x="0" y="0"/>
    </p:cViewPr>
  </p:notesTextViewPr>
  <p:notesViewPr>
    <p:cSldViewPr snapToGrid="0">
      <p:cViewPr varScale="1">
        <p:scale>
          <a:sx n="88" d="100"/>
          <a:sy n="88" d="100"/>
        </p:scale>
        <p:origin x="488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C66823-C6A9-4977-ACFF-DF4108AE8C94}" type="datetimeFigureOut">
              <a:rPr lang="nl-NL" smtClean="0"/>
              <a:t>9-10-2019</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7249EC-0E66-4D03-A9C7-5ECDF79903AB}" type="slidenum">
              <a:rPr lang="nl-NL" smtClean="0"/>
              <a:t>‹nr.›</a:t>
            </a:fld>
            <a:endParaRPr lang="nl-NL"/>
          </a:p>
        </p:txBody>
      </p:sp>
    </p:spTree>
    <p:extLst>
      <p:ext uri="{BB962C8B-B14F-4D97-AF65-F5344CB8AC3E}">
        <p14:creationId xmlns:p14="http://schemas.microsoft.com/office/powerpoint/2010/main" val="178090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CA682-B2F2-4D1F-82B3-7DAF2B6644D9}" type="datetimeFigureOut">
              <a:rPr lang="nl-NL" smtClean="0"/>
              <a:t>9-10-2019</a:t>
            </a:fld>
            <a:endParaRPr lang="nl-NL"/>
          </a:p>
        </p:txBody>
      </p:sp>
      <p:sp>
        <p:nvSpPr>
          <p:cNvPr id="4" name="Tijdelijke aanduiding voor dia-afbeelding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25BC5-65DA-4017-AE7C-1BE22B211D6B}" type="slidenum">
              <a:rPr lang="nl-NL" smtClean="0"/>
              <a:t>‹nr.›</a:t>
            </a:fld>
            <a:endParaRPr lang="nl-NL"/>
          </a:p>
        </p:txBody>
      </p:sp>
    </p:spTree>
    <p:extLst>
      <p:ext uri="{BB962C8B-B14F-4D97-AF65-F5344CB8AC3E}">
        <p14:creationId xmlns:p14="http://schemas.microsoft.com/office/powerpoint/2010/main" val="2924858611"/>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F775525-A5E1-41C0-B380-57553C913674}" type="datetimeFigureOut">
              <a:rPr lang="en-US" altLang="en-US"/>
              <a:pPr/>
              <a:t>10/9/2019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FEB5D7C2-2A1A-4FB5-8110-FC546E2C3BCC}" type="slidenum">
              <a:rPr lang="en-US" altLang="en-US"/>
              <a:pPr/>
              <a:t>‹nr.›</a:t>
            </a:fld>
            <a:endParaRPr lang="en-US" altLang="en-US"/>
          </a:p>
        </p:txBody>
      </p:sp>
    </p:spTree>
    <p:extLst>
      <p:ext uri="{BB962C8B-B14F-4D97-AF65-F5344CB8AC3E}">
        <p14:creationId xmlns:p14="http://schemas.microsoft.com/office/powerpoint/2010/main" val="1996467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42076B3-B0B1-4796-87DC-263E25F553EE}" type="datetimeFigureOut">
              <a:rPr lang="en-US" altLang="en-US"/>
              <a:pPr/>
              <a:t>10/9/2019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9012037D-9B94-4BAA-9036-937147E648CD}" type="slidenum">
              <a:rPr lang="en-US" altLang="en-US"/>
              <a:pPr/>
              <a:t>‹nr.›</a:t>
            </a:fld>
            <a:endParaRPr lang="en-US" altLang="en-US"/>
          </a:p>
        </p:txBody>
      </p:sp>
    </p:spTree>
    <p:extLst>
      <p:ext uri="{BB962C8B-B14F-4D97-AF65-F5344CB8AC3E}">
        <p14:creationId xmlns:p14="http://schemas.microsoft.com/office/powerpoint/2010/main" val="52751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345E775-8F5F-436E-B5C2-64AC3CD11A58}" type="datetimeFigureOut">
              <a:rPr lang="en-US" altLang="en-US"/>
              <a:pPr/>
              <a:t>10/9/2019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64948AB9-6257-445B-ACE0-2F3754134C6A}" type="slidenum">
              <a:rPr lang="en-US" altLang="en-US"/>
              <a:pPr/>
              <a:t>‹nr.›</a:t>
            </a:fld>
            <a:endParaRPr lang="en-US" altLang="en-US"/>
          </a:p>
        </p:txBody>
      </p:sp>
    </p:spTree>
    <p:extLst>
      <p:ext uri="{BB962C8B-B14F-4D97-AF65-F5344CB8AC3E}">
        <p14:creationId xmlns:p14="http://schemas.microsoft.com/office/powerpoint/2010/main" val="661987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700C7FE-BAB7-4A13-804E-55965EEE1044}" type="datetimeFigureOut">
              <a:rPr lang="en-US" altLang="en-US"/>
              <a:pPr/>
              <a:t>10/9/2019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9F34DAC8-40C7-4CA6-A8B9-E195339EC7E8}" type="slidenum">
              <a:rPr lang="en-US" altLang="en-US"/>
              <a:pPr/>
              <a:t>‹nr.›</a:t>
            </a:fld>
            <a:endParaRPr lang="en-US" altLang="en-US"/>
          </a:p>
        </p:txBody>
      </p:sp>
    </p:spTree>
    <p:extLst>
      <p:ext uri="{BB962C8B-B14F-4D97-AF65-F5344CB8AC3E}">
        <p14:creationId xmlns:p14="http://schemas.microsoft.com/office/powerpoint/2010/main" val="368421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8D29AFB-0401-4F9F-BA7B-5DCCD0E892AA}" type="datetimeFigureOut">
              <a:rPr lang="en-US" altLang="en-US"/>
              <a:pPr/>
              <a:t>10/9/2019</a:t>
            </a:fld>
            <a:endParaRPr lang="en-US" altLang="en-US"/>
          </a:p>
        </p:txBody>
      </p:sp>
      <p:sp>
        <p:nvSpPr>
          <p:cNvPr id="5" name="Footer Placeholder 4"/>
          <p:cNvSpPr>
            <a:spLocks noGrp="1"/>
          </p:cNvSpPr>
          <p:nvPr>
            <p:ph type="ftr" sz="quarter" idx="11"/>
          </p:nvPr>
        </p:nvSpPr>
        <p:spPr/>
        <p:txBody>
          <a:bodyPr/>
          <a:lstStyle>
            <a:lvl1pPr>
              <a:defRPr/>
            </a:lvl1pPr>
          </a:lstStyle>
          <a:p>
            <a:endParaRPr lang="nl-NL" altLang="nl-NL"/>
          </a:p>
        </p:txBody>
      </p:sp>
      <p:sp>
        <p:nvSpPr>
          <p:cNvPr id="6" name="Slide Number Placeholder 5"/>
          <p:cNvSpPr>
            <a:spLocks noGrp="1"/>
          </p:cNvSpPr>
          <p:nvPr>
            <p:ph type="sldNum" sz="quarter" idx="12"/>
          </p:nvPr>
        </p:nvSpPr>
        <p:spPr/>
        <p:txBody>
          <a:bodyPr/>
          <a:lstStyle>
            <a:lvl1pPr>
              <a:defRPr/>
            </a:lvl1pPr>
          </a:lstStyle>
          <a:p>
            <a:fld id="{7088CFAB-079E-46DE-8F58-88E104F1275C}" type="slidenum">
              <a:rPr lang="en-US" altLang="en-US"/>
              <a:pPr/>
              <a:t>‹nr.›</a:t>
            </a:fld>
            <a:endParaRPr lang="en-US" altLang="en-US"/>
          </a:p>
        </p:txBody>
      </p:sp>
    </p:spTree>
    <p:extLst>
      <p:ext uri="{BB962C8B-B14F-4D97-AF65-F5344CB8AC3E}">
        <p14:creationId xmlns:p14="http://schemas.microsoft.com/office/powerpoint/2010/main" val="281159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033F3B9-4B4D-4FC4-846D-12277935F601}" type="datetimeFigureOut">
              <a:rPr lang="en-US" altLang="en-US"/>
              <a:pPr/>
              <a:t>10/9/2019</a:t>
            </a:fld>
            <a:endParaRPr lang="en-US" altLang="en-US"/>
          </a:p>
        </p:txBody>
      </p:sp>
      <p:sp>
        <p:nvSpPr>
          <p:cNvPr id="6" name="Footer Placeholder 4"/>
          <p:cNvSpPr>
            <a:spLocks noGrp="1"/>
          </p:cNvSpPr>
          <p:nvPr>
            <p:ph type="ftr" sz="quarter" idx="11"/>
          </p:nvPr>
        </p:nvSpPr>
        <p:spPr/>
        <p:txBody>
          <a:bodyPr/>
          <a:lstStyle>
            <a:lvl1pPr>
              <a:defRPr/>
            </a:lvl1pPr>
          </a:lstStyle>
          <a:p>
            <a:endParaRPr lang="nl-NL" altLang="nl-NL"/>
          </a:p>
        </p:txBody>
      </p:sp>
      <p:sp>
        <p:nvSpPr>
          <p:cNvPr id="7" name="Slide Number Placeholder 5"/>
          <p:cNvSpPr>
            <a:spLocks noGrp="1"/>
          </p:cNvSpPr>
          <p:nvPr>
            <p:ph type="sldNum" sz="quarter" idx="12"/>
          </p:nvPr>
        </p:nvSpPr>
        <p:spPr/>
        <p:txBody>
          <a:bodyPr/>
          <a:lstStyle>
            <a:lvl1pPr>
              <a:defRPr/>
            </a:lvl1pPr>
          </a:lstStyle>
          <a:p>
            <a:fld id="{7ABA4F6D-2112-4929-B911-675536F38DFF}" type="slidenum">
              <a:rPr lang="en-US" altLang="en-US"/>
              <a:pPr/>
              <a:t>‹nr.›</a:t>
            </a:fld>
            <a:endParaRPr lang="en-US" altLang="en-US"/>
          </a:p>
        </p:txBody>
      </p:sp>
    </p:spTree>
    <p:extLst>
      <p:ext uri="{BB962C8B-B14F-4D97-AF65-F5344CB8AC3E}">
        <p14:creationId xmlns:p14="http://schemas.microsoft.com/office/powerpoint/2010/main" val="392214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3C1F01E-2A84-427D-B60E-B5D58C6DA20C}" type="datetimeFigureOut">
              <a:rPr lang="en-US" altLang="en-US"/>
              <a:pPr/>
              <a:t>10/9/2019</a:t>
            </a:fld>
            <a:endParaRPr lang="en-US" altLang="en-US"/>
          </a:p>
        </p:txBody>
      </p:sp>
      <p:sp>
        <p:nvSpPr>
          <p:cNvPr id="8" name="Footer Placeholder 4"/>
          <p:cNvSpPr>
            <a:spLocks noGrp="1"/>
          </p:cNvSpPr>
          <p:nvPr>
            <p:ph type="ftr" sz="quarter" idx="11"/>
          </p:nvPr>
        </p:nvSpPr>
        <p:spPr/>
        <p:txBody>
          <a:bodyPr/>
          <a:lstStyle>
            <a:lvl1pPr>
              <a:defRPr/>
            </a:lvl1pPr>
          </a:lstStyle>
          <a:p>
            <a:endParaRPr lang="nl-NL" altLang="nl-NL"/>
          </a:p>
        </p:txBody>
      </p:sp>
      <p:sp>
        <p:nvSpPr>
          <p:cNvPr id="9" name="Slide Number Placeholder 5"/>
          <p:cNvSpPr>
            <a:spLocks noGrp="1"/>
          </p:cNvSpPr>
          <p:nvPr>
            <p:ph type="sldNum" sz="quarter" idx="12"/>
          </p:nvPr>
        </p:nvSpPr>
        <p:spPr/>
        <p:txBody>
          <a:bodyPr/>
          <a:lstStyle>
            <a:lvl1pPr>
              <a:defRPr/>
            </a:lvl1pPr>
          </a:lstStyle>
          <a:p>
            <a:fld id="{4C165507-EC38-4599-A46B-5094EF3D6D78}" type="slidenum">
              <a:rPr lang="en-US" altLang="en-US"/>
              <a:pPr/>
              <a:t>‹nr.›</a:t>
            </a:fld>
            <a:endParaRPr lang="en-US" altLang="en-US"/>
          </a:p>
        </p:txBody>
      </p:sp>
    </p:spTree>
    <p:extLst>
      <p:ext uri="{BB962C8B-B14F-4D97-AF65-F5344CB8AC3E}">
        <p14:creationId xmlns:p14="http://schemas.microsoft.com/office/powerpoint/2010/main" val="579418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175968D-A630-4B50-BBC9-398AD52AD884}" type="datetimeFigureOut">
              <a:rPr lang="en-US" altLang="en-US"/>
              <a:pPr/>
              <a:t>10/9/2019</a:t>
            </a:fld>
            <a:endParaRPr lang="en-US" altLang="en-US"/>
          </a:p>
        </p:txBody>
      </p:sp>
      <p:sp>
        <p:nvSpPr>
          <p:cNvPr id="4" name="Footer Placeholder 4"/>
          <p:cNvSpPr>
            <a:spLocks noGrp="1"/>
          </p:cNvSpPr>
          <p:nvPr>
            <p:ph type="ftr" sz="quarter" idx="11"/>
          </p:nvPr>
        </p:nvSpPr>
        <p:spPr/>
        <p:txBody>
          <a:bodyPr/>
          <a:lstStyle>
            <a:lvl1pPr>
              <a:defRPr/>
            </a:lvl1pPr>
          </a:lstStyle>
          <a:p>
            <a:endParaRPr lang="nl-NL" altLang="nl-NL"/>
          </a:p>
        </p:txBody>
      </p:sp>
      <p:sp>
        <p:nvSpPr>
          <p:cNvPr id="5" name="Slide Number Placeholder 5"/>
          <p:cNvSpPr>
            <a:spLocks noGrp="1"/>
          </p:cNvSpPr>
          <p:nvPr>
            <p:ph type="sldNum" sz="quarter" idx="12"/>
          </p:nvPr>
        </p:nvSpPr>
        <p:spPr/>
        <p:txBody>
          <a:bodyPr/>
          <a:lstStyle>
            <a:lvl1pPr>
              <a:defRPr/>
            </a:lvl1pPr>
          </a:lstStyle>
          <a:p>
            <a:fld id="{3B9A81BA-6CEE-47DC-A863-AE6C3879A6D5}" type="slidenum">
              <a:rPr lang="en-US" altLang="en-US"/>
              <a:pPr/>
              <a:t>‹nr.›</a:t>
            </a:fld>
            <a:endParaRPr lang="en-US" altLang="en-US"/>
          </a:p>
        </p:txBody>
      </p:sp>
    </p:spTree>
    <p:extLst>
      <p:ext uri="{BB962C8B-B14F-4D97-AF65-F5344CB8AC3E}">
        <p14:creationId xmlns:p14="http://schemas.microsoft.com/office/powerpoint/2010/main" val="206348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99C52D0-0912-4059-9140-63471E43C105}" type="datetimeFigureOut">
              <a:rPr lang="en-US" altLang="en-US"/>
              <a:pPr/>
              <a:t>10/9/2019</a:t>
            </a:fld>
            <a:endParaRPr lang="en-US" altLang="en-US"/>
          </a:p>
        </p:txBody>
      </p:sp>
      <p:sp>
        <p:nvSpPr>
          <p:cNvPr id="3" name="Footer Placeholder 4"/>
          <p:cNvSpPr>
            <a:spLocks noGrp="1"/>
          </p:cNvSpPr>
          <p:nvPr>
            <p:ph type="ftr" sz="quarter" idx="11"/>
          </p:nvPr>
        </p:nvSpPr>
        <p:spPr/>
        <p:txBody>
          <a:bodyPr/>
          <a:lstStyle>
            <a:lvl1pPr>
              <a:defRPr/>
            </a:lvl1pPr>
          </a:lstStyle>
          <a:p>
            <a:endParaRPr lang="nl-NL" altLang="nl-NL"/>
          </a:p>
        </p:txBody>
      </p:sp>
      <p:sp>
        <p:nvSpPr>
          <p:cNvPr id="4" name="Slide Number Placeholder 5"/>
          <p:cNvSpPr>
            <a:spLocks noGrp="1"/>
          </p:cNvSpPr>
          <p:nvPr>
            <p:ph type="sldNum" sz="quarter" idx="12"/>
          </p:nvPr>
        </p:nvSpPr>
        <p:spPr/>
        <p:txBody>
          <a:bodyPr/>
          <a:lstStyle>
            <a:lvl1pPr>
              <a:defRPr/>
            </a:lvl1pPr>
          </a:lstStyle>
          <a:p>
            <a:fld id="{7AE7D7A2-99A2-4786-BBB6-22B9C9029D59}" type="slidenum">
              <a:rPr lang="en-US" altLang="en-US"/>
              <a:pPr/>
              <a:t>‹nr.›</a:t>
            </a:fld>
            <a:endParaRPr lang="en-US" altLang="en-US"/>
          </a:p>
        </p:txBody>
      </p:sp>
    </p:spTree>
    <p:extLst>
      <p:ext uri="{BB962C8B-B14F-4D97-AF65-F5344CB8AC3E}">
        <p14:creationId xmlns:p14="http://schemas.microsoft.com/office/powerpoint/2010/main" val="203567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A64B213-F4A7-482D-A7CC-625E060C85E0}" type="datetimeFigureOut">
              <a:rPr lang="en-US" altLang="en-US"/>
              <a:pPr/>
              <a:t>10/9/2019</a:t>
            </a:fld>
            <a:endParaRPr lang="en-US" altLang="en-US"/>
          </a:p>
        </p:txBody>
      </p:sp>
      <p:sp>
        <p:nvSpPr>
          <p:cNvPr id="6" name="Footer Placeholder 4"/>
          <p:cNvSpPr>
            <a:spLocks noGrp="1"/>
          </p:cNvSpPr>
          <p:nvPr>
            <p:ph type="ftr" sz="quarter" idx="11"/>
          </p:nvPr>
        </p:nvSpPr>
        <p:spPr/>
        <p:txBody>
          <a:bodyPr/>
          <a:lstStyle>
            <a:lvl1pPr>
              <a:defRPr/>
            </a:lvl1pPr>
          </a:lstStyle>
          <a:p>
            <a:endParaRPr lang="nl-NL" altLang="nl-NL"/>
          </a:p>
        </p:txBody>
      </p:sp>
      <p:sp>
        <p:nvSpPr>
          <p:cNvPr id="7" name="Slide Number Placeholder 5"/>
          <p:cNvSpPr>
            <a:spLocks noGrp="1"/>
          </p:cNvSpPr>
          <p:nvPr>
            <p:ph type="sldNum" sz="quarter" idx="12"/>
          </p:nvPr>
        </p:nvSpPr>
        <p:spPr/>
        <p:txBody>
          <a:bodyPr/>
          <a:lstStyle>
            <a:lvl1pPr>
              <a:defRPr/>
            </a:lvl1pPr>
          </a:lstStyle>
          <a:p>
            <a:fld id="{ED09B771-E688-40B4-B255-98CBE4EAC674}" type="slidenum">
              <a:rPr lang="en-US" altLang="en-US"/>
              <a:pPr/>
              <a:t>‹nr.›</a:t>
            </a:fld>
            <a:endParaRPr lang="en-US" altLang="en-US"/>
          </a:p>
        </p:txBody>
      </p:sp>
    </p:spTree>
    <p:extLst>
      <p:ext uri="{BB962C8B-B14F-4D97-AF65-F5344CB8AC3E}">
        <p14:creationId xmlns:p14="http://schemas.microsoft.com/office/powerpoint/2010/main" val="107458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2CAC77A-0C39-478E-BA36-F1652C9960E0}" type="datetimeFigureOut">
              <a:rPr lang="en-US" altLang="en-US"/>
              <a:pPr/>
              <a:t>10/9/2019</a:t>
            </a:fld>
            <a:endParaRPr lang="en-US" altLang="en-US"/>
          </a:p>
        </p:txBody>
      </p:sp>
      <p:sp>
        <p:nvSpPr>
          <p:cNvPr id="6" name="Footer Placeholder 4"/>
          <p:cNvSpPr>
            <a:spLocks noGrp="1"/>
          </p:cNvSpPr>
          <p:nvPr>
            <p:ph type="ftr" sz="quarter" idx="11"/>
          </p:nvPr>
        </p:nvSpPr>
        <p:spPr/>
        <p:txBody>
          <a:bodyPr/>
          <a:lstStyle>
            <a:lvl1pPr>
              <a:defRPr/>
            </a:lvl1pPr>
          </a:lstStyle>
          <a:p>
            <a:endParaRPr lang="nl-NL" altLang="nl-NL"/>
          </a:p>
        </p:txBody>
      </p:sp>
      <p:sp>
        <p:nvSpPr>
          <p:cNvPr id="7" name="Slide Number Placeholder 5"/>
          <p:cNvSpPr>
            <a:spLocks noGrp="1"/>
          </p:cNvSpPr>
          <p:nvPr>
            <p:ph type="sldNum" sz="quarter" idx="12"/>
          </p:nvPr>
        </p:nvSpPr>
        <p:spPr/>
        <p:txBody>
          <a:bodyPr/>
          <a:lstStyle>
            <a:lvl1pPr>
              <a:defRPr/>
            </a:lvl1pPr>
          </a:lstStyle>
          <a:p>
            <a:fld id="{17DD05C0-36DA-49D5-879B-F4298A0FC766}" type="slidenum">
              <a:rPr lang="en-US" altLang="en-US"/>
              <a:pPr/>
              <a:t>‹nr.›</a:t>
            </a:fld>
            <a:endParaRPr lang="en-US" altLang="en-US"/>
          </a:p>
        </p:txBody>
      </p:sp>
    </p:spTree>
    <p:extLst>
      <p:ext uri="{BB962C8B-B14F-4D97-AF65-F5344CB8AC3E}">
        <p14:creationId xmlns:p14="http://schemas.microsoft.com/office/powerpoint/2010/main" val="420678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333500"/>
            <a:ext cx="8229600"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898989"/>
                </a:solidFill>
              </a:defRPr>
            </a:lvl1pPr>
          </a:lstStyle>
          <a:p>
            <a:pPr defTabSz="457200" fontAlgn="base">
              <a:spcBef>
                <a:spcPct val="0"/>
              </a:spcBef>
              <a:spcAft>
                <a:spcPct val="0"/>
              </a:spcAft>
            </a:pPr>
            <a:fld id="{9A8A4472-785F-4019-B113-E53DB38509FF}" type="datetimeFigureOut">
              <a:rPr lang="en-US" altLang="en-US" smtClean="0">
                <a:ea typeface="MS PGothic" panose="020B0600070205080204" pitchFamily="34" charset="-128"/>
              </a:rPr>
              <a:pPr defTabSz="457200" fontAlgn="base">
                <a:spcBef>
                  <a:spcPct val="0"/>
                </a:spcBef>
                <a:spcAft>
                  <a:spcPct val="0"/>
                </a:spcAft>
              </a:pPr>
              <a:t>10/9/2019</a:t>
            </a:fld>
            <a:endParaRPr lang="en-US" altLang="en-US" smtClean="0">
              <a:ea typeface="MS PGothic" panose="020B0600070205080204" pitchFamily="34" charset="-128"/>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898989"/>
                </a:solidFill>
              </a:defRPr>
            </a:lvl1pPr>
          </a:lstStyle>
          <a:p>
            <a:pPr defTabSz="457200" fontAlgn="base">
              <a:spcBef>
                <a:spcPct val="0"/>
              </a:spcBef>
              <a:spcAft>
                <a:spcPct val="0"/>
              </a:spcAft>
            </a:pPr>
            <a:endParaRPr lang="nl-NL" altLang="nl-NL" smtClean="0">
              <a:ea typeface="MS PGothic" panose="020B0600070205080204" pitchFamily="34" charset="-128"/>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defRPr>
            </a:lvl1pPr>
          </a:lstStyle>
          <a:p>
            <a:pPr defTabSz="457200" fontAlgn="base">
              <a:spcBef>
                <a:spcPct val="0"/>
              </a:spcBef>
              <a:spcAft>
                <a:spcPct val="0"/>
              </a:spcAft>
            </a:pPr>
            <a:fld id="{01429C26-195D-4D38-B671-FC5F3262D452}" type="slidenum">
              <a:rPr lang="en-US" altLang="en-US" smtClean="0">
                <a:ea typeface="MS PGothic" panose="020B0600070205080204" pitchFamily="34" charset="-128"/>
              </a:rPr>
              <a:pPr defTabSz="457200" fontAlgn="base">
                <a:spcBef>
                  <a:spcPct val="0"/>
                </a:spcBef>
                <a:spcAft>
                  <a:spcPct val="0"/>
                </a:spcAft>
              </a:pPr>
              <a:t>‹nr.›</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38675292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p:titleStyle>
    <p:bodyStyle>
      <a:lvl1pPr marL="285739" indent="-285739" algn="l" defTabSz="3809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ＭＳ Ｐゴシック" charset="0"/>
        </a:defRPr>
      </a:lvl1pPr>
      <a:lvl2pPr marL="619100" indent="-238115" algn="l" defTabSz="380985" rtl="0" eaLnBrk="0" fontAlgn="base" hangingPunct="0">
        <a:spcBef>
          <a:spcPct val="20000"/>
        </a:spcBef>
        <a:spcAft>
          <a:spcPct val="0"/>
        </a:spcAft>
        <a:buFont typeface="Arial" panose="020B0604020202020204" pitchFamily="34" charset="0"/>
        <a:buChar char="–"/>
        <a:defRPr sz="2333" kern="1200">
          <a:solidFill>
            <a:schemeClr val="tx1"/>
          </a:solidFill>
          <a:latin typeface="+mn-lt"/>
          <a:ea typeface="MS PGothic" panose="020B0600070205080204" pitchFamily="34" charset="-128"/>
          <a:cs typeface="ＭＳ Ｐゴシック" charset="-128"/>
        </a:defRPr>
      </a:lvl2pPr>
      <a:lvl3pPr marL="952462" indent="-190492" algn="l" defTabSz="380985"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128"/>
        </a:defRPr>
      </a:lvl3pPr>
      <a:lvl4pPr marL="1333447" indent="-190492" algn="l" defTabSz="380985"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S PGothic" panose="020B0600070205080204" pitchFamily="34" charset="-128"/>
          <a:cs typeface="ＭＳ Ｐゴシック" charset="-128"/>
        </a:defRPr>
      </a:lvl4pPr>
      <a:lvl5pPr marL="1714431" indent="-190492" algn="l" defTabSz="380985"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S PGothic" panose="020B0600070205080204" pitchFamily="34" charset="-128"/>
          <a:cs typeface="ＭＳ Ｐゴシック" charset="-128"/>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kstvak 3"/>
          <p:cNvSpPr txBox="1"/>
          <p:nvPr/>
        </p:nvSpPr>
        <p:spPr>
          <a:xfrm>
            <a:off x="3421520" y="132529"/>
            <a:ext cx="2439280" cy="769441"/>
          </a:xfrm>
          <a:prstGeom prst="rect">
            <a:avLst/>
          </a:prstGeom>
          <a:noFill/>
        </p:spPr>
        <p:txBody>
          <a:bodyPr wrap="square" rtlCol="0">
            <a:spAutoFit/>
          </a:bodyPr>
          <a:lstStyle/>
          <a:p>
            <a:r>
              <a:rPr lang="nl-NL" sz="4400" b="1" dirty="0">
                <a:ln w="3175">
                  <a:solidFill>
                    <a:schemeClr val="tx1"/>
                  </a:solidFill>
                </a:ln>
                <a:solidFill>
                  <a:schemeClr val="bg1"/>
                </a:solidFill>
                <a:effectLst>
                  <a:outerShdw blurRad="38100" dist="38100" dir="2700000" algn="tl">
                    <a:srgbClr val="000000">
                      <a:alpha val="43137"/>
                    </a:srgbClr>
                  </a:outerShdw>
                </a:effectLst>
              </a:rPr>
              <a:t>Welkom!</a:t>
            </a:r>
          </a:p>
        </p:txBody>
      </p:sp>
      <p:pic>
        <p:nvPicPr>
          <p:cNvPr id="3074" name="Picture 2" descr="https://www.evangelisch-college.nl/wp-content/uploads/2018/05/Voorkant-Rondreis-door-de-Bijbel_small.jpg"/>
          <p:cNvPicPr>
            <a:picLocks noChangeAspect="1" noChangeArrowheads="1"/>
          </p:cNvPicPr>
          <p:nvPr/>
        </p:nvPicPr>
        <p:blipFill rotWithShape="1">
          <a:blip r:embed="rId3">
            <a:extLst>
              <a:ext uri="{28A0092B-C50C-407E-A947-70E740481C1C}">
                <a14:useLocalDpi xmlns:a14="http://schemas.microsoft.com/office/drawing/2010/main" val="0"/>
              </a:ext>
            </a:extLst>
          </a:blip>
          <a:srcRect t="8140" b="61597"/>
          <a:stretch/>
        </p:blipFill>
        <p:spPr bwMode="auto">
          <a:xfrm rot="20797249">
            <a:off x="191575" y="936072"/>
            <a:ext cx="3810000" cy="162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020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hthoek 1"/>
          <p:cNvSpPr/>
          <p:nvPr/>
        </p:nvSpPr>
        <p:spPr>
          <a:xfrm>
            <a:off x="0" y="748800"/>
            <a:ext cx="9144000" cy="1111981"/>
          </a:xfrm>
          <a:prstGeom prst="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Tekstvak 12"/>
          <p:cNvSpPr txBox="1"/>
          <p:nvPr/>
        </p:nvSpPr>
        <p:spPr>
          <a:xfrm rot="18016492">
            <a:off x="8024696" y="2182248"/>
            <a:ext cx="713731"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966</a:t>
            </a:r>
            <a:endParaRPr lang="nl-NL" sz="2400" dirty="0">
              <a:solidFill>
                <a:schemeClr val="bg1"/>
              </a:solidFill>
              <a:effectLst>
                <a:outerShdw blurRad="38100" dist="38100" dir="2700000" algn="tl">
                  <a:srgbClr val="000000">
                    <a:alpha val="43137"/>
                  </a:srgbClr>
                </a:outerShdw>
              </a:effectLst>
            </a:endParaRPr>
          </a:p>
        </p:txBody>
      </p:sp>
      <p:sp>
        <p:nvSpPr>
          <p:cNvPr id="14" name="Tekstvak 13"/>
          <p:cNvSpPr txBox="1"/>
          <p:nvPr/>
        </p:nvSpPr>
        <p:spPr>
          <a:xfrm rot="18052494">
            <a:off x="6920557" y="2268030"/>
            <a:ext cx="897776"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1046</a:t>
            </a:r>
            <a:endParaRPr lang="nl-NL" sz="2400" dirty="0">
              <a:solidFill>
                <a:schemeClr val="bg1"/>
              </a:solidFill>
              <a:effectLst>
                <a:outerShdw blurRad="38100" dist="38100" dir="2700000" algn="tl">
                  <a:srgbClr val="000000">
                    <a:alpha val="43137"/>
                  </a:srgbClr>
                </a:outerShdw>
              </a:effectLst>
            </a:endParaRPr>
          </a:p>
        </p:txBody>
      </p:sp>
      <p:sp>
        <p:nvSpPr>
          <p:cNvPr id="15" name="Tekstvak 14"/>
          <p:cNvSpPr txBox="1"/>
          <p:nvPr/>
        </p:nvSpPr>
        <p:spPr>
          <a:xfrm rot="18039288">
            <a:off x="7328096" y="2160498"/>
            <a:ext cx="129745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1006</a:t>
            </a:r>
            <a:endParaRPr lang="nl-NL" sz="2400" dirty="0">
              <a:solidFill>
                <a:schemeClr val="bg1"/>
              </a:solidFill>
              <a:effectLst>
                <a:outerShdw blurRad="38100" dist="38100" dir="2700000" algn="tl">
                  <a:srgbClr val="000000">
                    <a:alpha val="43137"/>
                  </a:srgbClr>
                </a:outerShdw>
              </a:effectLst>
            </a:endParaRPr>
          </a:p>
        </p:txBody>
      </p:sp>
      <p:sp>
        <p:nvSpPr>
          <p:cNvPr id="16" name="Rechthoek 15"/>
          <p:cNvSpPr/>
          <p:nvPr/>
        </p:nvSpPr>
        <p:spPr>
          <a:xfrm>
            <a:off x="7463677" y="1715564"/>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Rechthoek 16"/>
          <p:cNvSpPr/>
          <p:nvPr/>
        </p:nvSpPr>
        <p:spPr>
          <a:xfrm>
            <a:off x="7945546" y="1708946"/>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Rechthoek 17"/>
          <p:cNvSpPr/>
          <p:nvPr/>
        </p:nvSpPr>
        <p:spPr>
          <a:xfrm>
            <a:off x="8385144" y="168949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5" name="Rechthoek 24"/>
          <p:cNvSpPr/>
          <p:nvPr/>
        </p:nvSpPr>
        <p:spPr>
          <a:xfrm>
            <a:off x="8891115" y="168949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Tekstvak 25"/>
          <p:cNvSpPr txBox="1"/>
          <p:nvPr/>
        </p:nvSpPr>
        <p:spPr>
          <a:xfrm rot="18016492">
            <a:off x="8442077" y="2218611"/>
            <a:ext cx="79190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926</a:t>
            </a:r>
            <a:endParaRPr lang="nl-NL" sz="2400" dirty="0">
              <a:solidFill>
                <a:schemeClr val="bg1"/>
              </a:solidFill>
              <a:effectLst>
                <a:outerShdw blurRad="38100" dist="38100" dir="2700000" algn="tl">
                  <a:srgbClr val="000000">
                    <a:alpha val="43137"/>
                  </a:srgbClr>
                </a:outerShdw>
              </a:effectLst>
            </a:endParaRPr>
          </a:p>
        </p:txBody>
      </p:sp>
      <p:sp>
        <p:nvSpPr>
          <p:cNvPr id="27" name="Tekstvak 26"/>
          <p:cNvSpPr txBox="1"/>
          <p:nvPr/>
        </p:nvSpPr>
        <p:spPr>
          <a:xfrm rot="17645558">
            <a:off x="8137755" y="1088004"/>
            <a:ext cx="133929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Salomo</a:t>
            </a:r>
            <a:endParaRPr lang="nl-NL" sz="2400" dirty="0">
              <a:effectLst>
                <a:outerShdw blurRad="38100" dist="38100" dir="2700000" algn="tl">
                  <a:srgbClr val="000000">
                    <a:alpha val="43137"/>
                  </a:srgbClr>
                </a:outerShdw>
              </a:effectLst>
            </a:endParaRPr>
          </a:p>
        </p:txBody>
      </p:sp>
      <p:sp>
        <p:nvSpPr>
          <p:cNvPr id="28" name="Tekstvak 27"/>
          <p:cNvSpPr txBox="1"/>
          <p:nvPr/>
        </p:nvSpPr>
        <p:spPr>
          <a:xfrm rot="17545660">
            <a:off x="7804317" y="1221513"/>
            <a:ext cx="992879"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David </a:t>
            </a:r>
            <a:endParaRPr lang="nl-NL" sz="2400" dirty="0">
              <a:solidFill>
                <a:schemeClr val="bg1"/>
              </a:solidFill>
              <a:effectLst>
                <a:outerShdw blurRad="38100" dist="38100" dir="2700000" algn="tl">
                  <a:srgbClr val="000000">
                    <a:alpha val="43137"/>
                  </a:srgbClr>
                </a:outerShdw>
              </a:effectLst>
            </a:endParaRPr>
          </a:p>
        </p:txBody>
      </p:sp>
      <p:sp>
        <p:nvSpPr>
          <p:cNvPr id="29" name="Tekstvak 28"/>
          <p:cNvSpPr txBox="1"/>
          <p:nvPr/>
        </p:nvSpPr>
        <p:spPr>
          <a:xfrm rot="17876541">
            <a:off x="7309468" y="1145166"/>
            <a:ext cx="1141808"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Saul</a:t>
            </a:r>
            <a:endParaRPr lang="nl-NL"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5179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hthoek 1"/>
          <p:cNvSpPr/>
          <p:nvPr/>
        </p:nvSpPr>
        <p:spPr>
          <a:xfrm>
            <a:off x="0" y="748800"/>
            <a:ext cx="9144000" cy="1111981"/>
          </a:xfrm>
          <a:prstGeom prst="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Tekstvak 12"/>
          <p:cNvSpPr txBox="1"/>
          <p:nvPr/>
        </p:nvSpPr>
        <p:spPr>
          <a:xfrm rot="18016492">
            <a:off x="8024696" y="2182248"/>
            <a:ext cx="713731"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966</a:t>
            </a:r>
            <a:endParaRPr lang="nl-NL" sz="2400" dirty="0">
              <a:solidFill>
                <a:schemeClr val="bg1"/>
              </a:solidFill>
              <a:effectLst>
                <a:outerShdw blurRad="38100" dist="38100" dir="2700000" algn="tl">
                  <a:srgbClr val="000000">
                    <a:alpha val="43137"/>
                  </a:srgbClr>
                </a:outerShdw>
              </a:effectLst>
            </a:endParaRPr>
          </a:p>
        </p:txBody>
      </p:sp>
      <p:sp>
        <p:nvSpPr>
          <p:cNvPr id="14" name="Tekstvak 13"/>
          <p:cNvSpPr txBox="1"/>
          <p:nvPr/>
        </p:nvSpPr>
        <p:spPr>
          <a:xfrm rot="18052494">
            <a:off x="6920557" y="2268030"/>
            <a:ext cx="897776"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1046</a:t>
            </a:r>
            <a:endParaRPr lang="nl-NL" sz="2400" dirty="0">
              <a:solidFill>
                <a:schemeClr val="bg1"/>
              </a:solidFill>
              <a:effectLst>
                <a:outerShdw blurRad="38100" dist="38100" dir="2700000" algn="tl">
                  <a:srgbClr val="000000">
                    <a:alpha val="43137"/>
                  </a:srgbClr>
                </a:outerShdw>
              </a:effectLst>
            </a:endParaRPr>
          </a:p>
        </p:txBody>
      </p:sp>
      <p:sp>
        <p:nvSpPr>
          <p:cNvPr id="15" name="Tekstvak 14"/>
          <p:cNvSpPr txBox="1"/>
          <p:nvPr/>
        </p:nvSpPr>
        <p:spPr>
          <a:xfrm rot="18039288">
            <a:off x="7328096" y="2160498"/>
            <a:ext cx="129745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1006</a:t>
            </a:r>
            <a:endParaRPr lang="nl-NL" sz="2400" dirty="0">
              <a:solidFill>
                <a:schemeClr val="bg1"/>
              </a:solidFill>
              <a:effectLst>
                <a:outerShdw blurRad="38100" dist="38100" dir="2700000" algn="tl">
                  <a:srgbClr val="000000">
                    <a:alpha val="43137"/>
                  </a:srgbClr>
                </a:outerShdw>
              </a:effectLst>
            </a:endParaRPr>
          </a:p>
        </p:txBody>
      </p:sp>
      <p:sp>
        <p:nvSpPr>
          <p:cNvPr id="16" name="Rechthoek 15"/>
          <p:cNvSpPr/>
          <p:nvPr/>
        </p:nvSpPr>
        <p:spPr>
          <a:xfrm>
            <a:off x="7463677" y="1715564"/>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Rechthoek 16"/>
          <p:cNvSpPr/>
          <p:nvPr/>
        </p:nvSpPr>
        <p:spPr>
          <a:xfrm>
            <a:off x="7945546" y="1708946"/>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Rechthoek 17"/>
          <p:cNvSpPr/>
          <p:nvPr/>
        </p:nvSpPr>
        <p:spPr>
          <a:xfrm>
            <a:off x="8385144" y="168949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3790238" y="168901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Rechthoek 19"/>
          <p:cNvSpPr/>
          <p:nvPr/>
        </p:nvSpPr>
        <p:spPr>
          <a:xfrm>
            <a:off x="3223017" y="168901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Tekstvak 20"/>
          <p:cNvSpPr txBox="1"/>
          <p:nvPr/>
        </p:nvSpPr>
        <p:spPr>
          <a:xfrm rot="18052494">
            <a:off x="2478093" y="2725320"/>
            <a:ext cx="1963361"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Intocht - 1410</a:t>
            </a:r>
            <a:endParaRPr lang="nl-NL" sz="2400" dirty="0">
              <a:solidFill>
                <a:schemeClr val="bg1"/>
              </a:solidFill>
              <a:effectLst>
                <a:outerShdw blurRad="38100" dist="38100" dir="2700000" algn="tl">
                  <a:srgbClr val="000000">
                    <a:alpha val="43137"/>
                  </a:srgbClr>
                </a:outerShdw>
              </a:effectLst>
            </a:endParaRPr>
          </a:p>
        </p:txBody>
      </p:sp>
      <p:sp>
        <p:nvSpPr>
          <p:cNvPr id="22" name="Tekstvak 21"/>
          <p:cNvSpPr txBox="1"/>
          <p:nvPr/>
        </p:nvSpPr>
        <p:spPr>
          <a:xfrm rot="18052494">
            <a:off x="1735548" y="2751225"/>
            <a:ext cx="214564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Uittocht - 1450</a:t>
            </a:r>
            <a:endParaRPr lang="nl-NL" sz="2400" dirty="0">
              <a:solidFill>
                <a:schemeClr val="bg1"/>
              </a:solidFill>
              <a:effectLst>
                <a:outerShdw blurRad="38100" dist="38100" dir="2700000" algn="tl">
                  <a:srgbClr val="000000">
                    <a:alpha val="43137"/>
                  </a:srgbClr>
                </a:outerShdw>
              </a:effectLst>
            </a:endParaRPr>
          </a:p>
        </p:txBody>
      </p:sp>
      <p:sp>
        <p:nvSpPr>
          <p:cNvPr id="23" name="Tekstvak 22"/>
          <p:cNvSpPr txBox="1"/>
          <p:nvPr/>
        </p:nvSpPr>
        <p:spPr>
          <a:xfrm>
            <a:off x="2986028" y="1108464"/>
            <a:ext cx="1175632" cy="608885"/>
          </a:xfrm>
          <a:prstGeom prst="rect">
            <a:avLst/>
          </a:prstGeom>
          <a:noFill/>
        </p:spPr>
        <p:txBody>
          <a:bodyPr wrap="square" rtlCol="0">
            <a:spAutoFit/>
          </a:bodyPr>
          <a:lstStyle/>
          <a:p>
            <a:pPr algn="ctr">
              <a:lnSpc>
                <a:spcPts val="2000"/>
              </a:lnSpc>
            </a:pPr>
            <a:r>
              <a:rPr lang="nl-NL" sz="2000" dirty="0" smtClean="0">
                <a:effectLst>
                  <a:outerShdw blurRad="38100" dist="38100" dir="2700000" algn="tl">
                    <a:srgbClr val="000000">
                      <a:alpha val="43137"/>
                    </a:srgbClr>
                  </a:outerShdw>
                </a:effectLst>
              </a:rPr>
              <a:t>Woestijn-</a:t>
            </a:r>
          </a:p>
          <a:p>
            <a:pPr algn="ctr">
              <a:lnSpc>
                <a:spcPts val="2000"/>
              </a:lnSpc>
            </a:pPr>
            <a:r>
              <a:rPr lang="nl-NL" sz="2000" dirty="0" smtClean="0">
                <a:effectLst>
                  <a:outerShdw blurRad="38100" dist="38100" dir="2700000" algn="tl">
                    <a:srgbClr val="000000">
                      <a:alpha val="43137"/>
                    </a:srgbClr>
                  </a:outerShdw>
                </a:effectLst>
              </a:rPr>
              <a:t>reis</a:t>
            </a:r>
            <a:endParaRPr lang="nl-NL" sz="2000" dirty="0">
              <a:effectLst>
                <a:outerShdw blurRad="38100" dist="38100" dir="2700000" algn="tl">
                  <a:srgbClr val="000000">
                    <a:alpha val="43137"/>
                  </a:srgbClr>
                </a:outerShdw>
              </a:effectLst>
            </a:endParaRPr>
          </a:p>
        </p:txBody>
      </p:sp>
      <p:sp>
        <p:nvSpPr>
          <p:cNvPr id="25" name="Rechthoek 24"/>
          <p:cNvSpPr/>
          <p:nvPr/>
        </p:nvSpPr>
        <p:spPr>
          <a:xfrm>
            <a:off x="8891115" y="168949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Tekstvak 25"/>
          <p:cNvSpPr txBox="1"/>
          <p:nvPr/>
        </p:nvSpPr>
        <p:spPr>
          <a:xfrm rot="18016492">
            <a:off x="8442077" y="2218611"/>
            <a:ext cx="79190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926</a:t>
            </a:r>
            <a:endParaRPr lang="nl-NL" sz="2400" dirty="0">
              <a:solidFill>
                <a:schemeClr val="bg1"/>
              </a:solidFill>
              <a:effectLst>
                <a:outerShdw blurRad="38100" dist="38100" dir="2700000" algn="tl">
                  <a:srgbClr val="000000">
                    <a:alpha val="43137"/>
                  </a:srgbClr>
                </a:outerShdw>
              </a:effectLst>
            </a:endParaRPr>
          </a:p>
        </p:txBody>
      </p:sp>
      <p:sp>
        <p:nvSpPr>
          <p:cNvPr id="27" name="Tekstvak 26"/>
          <p:cNvSpPr txBox="1"/>
          <p:nvPr/>
        </p:nvSpPr>
        <p:spPr>
          <a:xfrm rot="17645558">
            <a:off x="8137755" y="1088004"/>
            <a:ext cx="133929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Salomo</a:t>
            </a:r>
            <a:endParaRPr lang="nl-NL" sz="2400" dirty="0">
              <a:effectLst>
                <a:outerShdw blurRad="38100" dist="38100" dir="2700000" algn="tl">
                  <a:srgbClr val="000000">
                    <a:alpha val="43137"/>
                  </a:srgbClr>
                </a:outerShdw>
              </a:effectLst>
            </a:endParaRPr>
          </a:p>
        </p:txBody>
      </p:sp>
      <p:sp>
        <p:nvSpPr>
          <p:cNvPr id="28" name="Tekstvak 27"/>
          <p:cNvSpPr txBox="1"/>
          <p:nvPr/>
        </p:nvSpPr>
        <p:spPr>
          <a:xfrm rot="17545660">
            <a:off x="7804317" y="1221513"/>
            <a:ext cx="992879"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David </a:t>
            </a:r>
            <a:endParaRPr lang="nl-NL" sz="2400" dirty="0">
              <a:solidFill>
                <a:schemeClr val="bg1"/>
              </a:solidFill>
              <a:effectLst>
                <a:outerShdw blurRad="38100" dist="38100" dir="2700000" algn="tl">
                  <a:srgbClr val="000000">
                    <a:alpha val="43137"/>
                  </a:srgbClr>
                </a:outerShdw>
              </a:effectLst>
            </a:endParaRPr>
          </a:p>
        </p:txBody>
      </p:sp>
      <p:sp>
        <p:nvSpPr>
          <p:cNvPr id="29" name="Tekstvak 28"/>
          <p:cNvSpPr txBox="1"/>
          <p:nvPr/>
        </p:nvSpPr>
        <p:spPr>
          <a:xfrm rot="17876541">
            <a:off x="7309468" y="1145166"/>
            <a:ext cx="1141808"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Saul</a:t>
            </a:r>
            <a:endParaRPr lang="nl-NL"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4115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hthoek 1"/>
          <p:cNvSpPr/>
          <p:nvPr/>
        </p:nvSpPr>
        <p:spPr>
          <a:xfrm>
            <a:off x="0" y="748800"/>
            <a:ext cx="9144000" cy="1111981"/>
          </a:xfrm>
          <a:prstGeom prst="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Tekstvak 12"/>
          <p:cNvSpPr txBox="1"/>
          <p:nvPr/>
        </p:nvSpPr>
        <p:spPr>
          <a:xfrm rot="18016492">
            <a:off x="8024696" y="2182248"/>
            <a:ext cx="713731"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966</a:t>
            </a:r>
            <a:endParaRPr lang="nl-NL" sz="2400" dirty="0">
              <a:solidFill>
                <a:schemeClr val="bg1"/>
              </a:solidFill>
              <a:effectLst>
                <a:outerShdw blurRad="38100" dist="38100" dir="2700000" algn="tl">
                  <a:srgbClr val="000000">
                    <a:alpha val="43137"/>
                  </a:srgbClr>
                </a:outerShdw>
              </a:effectLst>
            </a:endParaRPr>
          </a:p>
        </p:txBody>
      </p:sp>
      <p:sp>
        <p:nvSpPr>
          <p:cNvPr id="14" name="Tekstvak 13"/>
          <p:cNvSpPr txBox="1"/>
          <p:nvPr/>
        </p:nvSpPr>
        <p:spPr>
          <a:xfrm rot="18052494">
            <a:off x="6920557" y="2268030"/>
            <a:ext cx="897776"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1046</a:t>
            </a:r>
            <a:endParaRPr lang="nl-NL" sz="2400" dirty="0">
              <a:solidFill>
                <a:schemeClr val="bg1"/>
              </a:solidFill>
              <a:effectLst>
                <a:outerShdw blurRad="38100" dist="38100" dir="2700000" algn="tl">
                  <a:srgbClr val="000000">
                    <a:alpha val="43137"/>
                  </a:srgbClr>
                </a:outerShdw>
              </a:effectLst>
            </a:endParaRPr>
          </a:p>
        </p:txBody>
      </p:sp>
      <p:sp>
        <p:nvSpPr>
          <p:cNvPr id="15" name="Tekstvak 14"/>
          <p:cNvSpPr txBox="1"/>
          <p:nvPr/>
        </p:nvSpPr>
        <p:spPr>
          <a:xfrm rot="18039288">
            <a:off x="7328096" y="2160498"/>
            <a:ext cx="129745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1006</a:t>
            </a:r>
            <a:endParaRPr lang="nl-NL" sz="2400" dirty="0">
              <a:solidFill>
                <a:schemeClr val="bg1"/>
              </a:solidFill>
              <a:effectLst>
                <a:outerShdw blurRad="38100" dist="38100" dir="2700000" algn="tl">
                  <a:srgbClr val="000000">
                    <a:alpha val="43137"/>
                  </a:srgbClr>
                </a:outerShdw>
              </a:effectLst>
            </a:endParaRPr>
          </a:p>
        </p:txBody>
      </p:sp>
      <p:sp>
        <p:nvSpPr>
          <p:cNvPr id="16" name="Rechthoek 15"/>
          <p:cNvSpPr/>
          <p:nvPr/>
        </p:nvSpPr>
        <p:spPr>
          <a:xfrm>
            <a:off x="7463677" y="1715564"/>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Rechthoek 16"/>
          <p:cNvSpPr/>
          <p:nvPr/>
        </p:nvSpPr>
        <p:spPr>
          <a:xfrm>
            <a:off x="7945546" y="1708946"/>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Rechthoek 17"/>
          <p:cNvSpPr/>
          <p:nvPr/>
        </p:nvSpPr>
        <p:spPr>
          <a:xfrm>
            <a:off x="8385144" y="168949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3790238" y="168901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Rechthoek 19"/>
          <p:cNvSpPr/>
          <p:nvPr/>
        </p:nvSpPr>
        <p:spPr>
          <a:xfrm>
            <a:off x="3223017" y="168901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Tekstvak 20"/>
          <p:cNvSpPr txBox="1"/>
          <p:nvPr/>
        </p:nvSpPr>
        <p:spPr>
          <a:xfrm rot="18052494">
            <a:off x="2478093" y="2725320"/>
            <a:ext cx="1963361"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Intocht - 1410</a:t>
            </a:r>
            <a:endParaRPr lang="nl-NL" sz="2400" dirty="0">
              <a:solidFill>
                <a:schemeClr val="bg1"/>
              </a:solidFill>
              <a:effectLst>
                <a:outerShdw blurRad="38100" dist="38100" dir="2700000" algn="tl">
                  <a:srgbClr val="000000">
                    <a:alpha val="43137"/>
                  </a:srgbClr>
                </a:outerShdw>
              </a:effectLst>
            </a:endParaRPr>
          </a:p>
        </p:txBody>
      </p:sp>
      <p:sp>
        <p:nvSpPr>
          <p:cNvPr id="22" name="Tekstvak 21"/>
          <p:cNvSpPr txBox="1"/>
          <p:nvPr/>
        </p:nvSpPr>
        <p:spPr>
          <a:xfrm rot="18052494">
            <a:off x="1735548" y="2751225"/>
            <a:ext cx="214564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Uittocht - 1450</a:t>
            </a:r>
            <a:endParaRPr lang="nl-NL" sz="2400" dirty="0">
              <a:solidFill>
                <a:schemeClr val="bg1"/>
              </a:solidFill>
              <a:effectLst>
                <a:outerShdw blurRad="38100" dist="38100" dir="2700000" algn="tl">
                  <a:srgbClr val="000000">
                    <a:alpha val="43137"/>
                  </a:srgbClr>
                </a:outerShdw>
              </a:effectLst>
            </a:endParaRPr>
          </a:p>
        </p:txBody>
      </p:sp>
      <p:sp>
        <p:nvSpPr>
          <p:cNvPr id="23" name="Tekstvak 22"/>
          <p:cNvSpPr txBox="1"/>
          <p:nvPr/>
        </p:nvSpPr>
        <p:spPr>
          <a:xfrm>
            <a:off x="2986028" y="1108464"/>
            <a:ext cx="1175632" cy="608885"/>
          </a:xfrm>
          <a:prstGeom prst="rect">
            <a:avLst/>
          </a:prstGeom>
          <a:noFill/>
        </p:spPr>
        <p:txBody>
          <a:bodyPr wrap="square" rtlCol="0">
            <a:spAutoFit/>
          </a:bodyPr>
          <a:lstStyle/>
          <a:p>
            <a:pPr algn="ctr">
              <a:lnSpc>
                <a:spcPts val="2000"/>
              </a:lnSpc>
            </a:pPr>
            <a:r>
              <a:rPr lang="nl-NL" sz="2000" dirty="0" smtClean="0">
                <a:effectLst>
                  <a:outerShdw blurRad="38100" dist="38100" dir="2700000" algn="tl">
                    <a:srgbClr val="000000">
                      <a:alpha val="43137"/>
                    </a:srgbClr>
                  </a:outerShdw>
                </a:effectLst>
              </a:rPr>
              <a:t>Woestijn-</a:t>
            </a:r>
          </a:p>
          <a:p>
            <a:pPr algn="ctr">
              <a:lnSpc>
                <a:spcPts val="2000"/>
              </a:lnSpc>
            </a:pPr>
            <a:r>
              <a:rPr lang="nl-NL" sz="2000" dirty="0" smtClean="0">
                <a:effectLst>
                  <a:outerShdw blurRad="38100" dist="38100" dir="2700000" algn="tl">
                    <a:srgbClr val="000000">
                      <a:alpha val="43137"/>
                    </a:srgbClr>
                  </a:outerShdw>
                </a:effectLst>
              </a:rPr>
              <a:t>reis</a:t>
            </a:r>
            <a:endParaRPr lang="nl-NL" sz="2000" dirty="0">
              <a:effectLst>
                <a:outerShdw blurRad="38100" dist="38100" dir="2700000" algn="tl">
                  <a:srgbClr val="000000">
                    <a:alpha val="43137"/>
                  </a:srgbClr>
                </a:outerShdw>
              </a:effectLst>
            </a:endParaRPr>
          </a:p>
        </p:txBody>
      </p:sp>
      <p:sp>
        <p:nvSpPr>
          <p:cNvPr id="24" name="Tekstvak 23"/>
          <p:cNvSpPr txBox="1"/>
          <p:nvPr/>
        </p:nvSpPr>
        <p:spPr>
          <a:xfrm>
            <a:off x="4543831" y="1238499"/>
            <a:ext cx="2549764" cy="348813"/>
          </a:xfrm>
          <a:prstGeom prst="rect">
            <a:avLst/>
          </a:prstGeom>
          <a:noFill/>
        </p:spPr>
        <p:txBody>
          <a:bodyPr wrap="square" rtlCol="0">
            <a:spAutoFit/>
          </a:bodyPr>
          <a:lstStyle/>
          <a:p>
            <a:pPr algn="ctr">
              <a:lnSpc>
                <a:spcPts val="2000"/>
              </a:lnSpc>
            </a:pPr>
            <a:r>
              <a:rPr lang="nl-NL" sz="3600" b="1" dirty="0" smtClean="0">
                <a:effectLst>
                  <a:outerShdw blurRad="38100" dist="38100" dir="2700000" algn="tl">
                    <a:srgbClr val="000000">
                      <a:alpha val="43137"/>
                    </a:srgbClr>
                  </a:outerShdw>
                </a:effectLst>
              </a:rPr>
              <a:t>RICHTEREN</a:t>
            </a:r>
            <a:endParaRPr lang="nl-NL" sz="3600" b="1" dirty="0">
              <a:effectLst>
                <a:outerShdw blurRad="38100" dist="38100" dir="2700000" algn="tl">
                  <a:srgbClr val="000000">
                    <a:alpha val="43137"/>
                  </a:srgbClr>
                </a:outerShdw>
              </a:effectLst>
            </a:endParaRPr>
          </a:p>
        </p:txBody>
      </p:sp>
      <p:sp>
        <p:nvSpPr>
          <p:cNvPr id="25" name="Rechthoek 24"/>
          <p:cNvSpPr/>
          <p:nvPr/>
        </p:nvSpPr>
        <p:spPr>
          <a:xfrm>
            <a:off x="8891115" y="168949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Tekstvak 25"/>
          <p:cNvSpPr txBox="1"/>
          <p:nvPr/>
        </p:nvSpPr>
        <p:spPr>
          <a:xfrm rot="18016492">
            <a:off x="8442077" y="2218611"/>
            <a:ext cx="79190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926</a:t>
            </a:r>
            <a:endParaRPr lang="nl-NL" sz="2400" dirty="0">
              <a:solidFill>
                <a:schemeClr val="bg1"/>
              </a:solidFill>
              <a:effectLst>
                <a:outerShdw blurRad="38100" dist="38100" dir="2700000" algn="tl">
                  <a:srgbClr val="000000">
                    <a:alpha val="43137"/>
                  </a:srgbClr>
                </a:outerShdw>
              </a:effectLst>
            </a:endParaRPr>
          </a:p>
        </p:txBody>
      </p:sp>
      <p:sp>
        <p:nvSpPr>
          <p:cNvPr id="27" name="Tekstvak 26"/>
          <p:cNvSpPr txBox="1"/>
          <p:nvPr/>
        </p:nvSpPr>
        <p:spPr>
          <a:xfrm rot="17645558">
            <a:off x="8137755" y="1088004"/>
            <a:ext cx="133929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Salomo</a:t>
            </a:r>
            <a:endParaRPr lang="nl-NL" sz="2400" dirty="0">
              <a:effectLst>
                <a:outerShdw blurRad="38100" dist="38100" dir="2700000" algn="tl">
                  <a:srgbClr val="000000">
                    <a:alpha val="43137"/>
                  </a:srgbClr>
                </a:outerShdw>
              </a:effectLst>
            </a:endParaRPr>
          </a:p>
        </p:txBody>
      </p:sp>
      <p:sp>
        <p:nvSpPr>
          <p:cNvPr id="28" name="Tekstvak 27"/>
          <p:cNvSpPr txBox="1"/>
          <p:nvPr/>
        </p:nvSpPr>
        <p:spPr>
          <a:xfrm rot="17545660">
            <a:off x="7804317" y="1221513"/>
            <a:ext cx="992879"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David </a:t>
            </a:r>
            <a:endParaRPr lang="nl-NL" sz="2400" dirty="0">
              <a:solidFill>
                <a:schemeClr val="bg1"/>
              </a:solidFill>
              <a:effectLst>
                <a:outerShdw blurRad="38100" dist="38100" dir="2700000" algn="tl">
                  <a:srgbClr val="000000">
                    <a:alpha val="43137"/>
                  </a:srgbClr>
                </a:outerShdw>
              </a:effectLst>
            </a:endParaRPr>
          </a:p>
        </p:txBody>
      </p:sp>
      <p:sp>
        <p:nvSpPr>
          <p:cNvPr id="29" name="Tekstvak 28"/>
          <p:cNvSpPr txBox="1"/>
          <p:nvPr/>
        </p:nvSpPr>
        <p:spPr>
          <a:xfrm rot="17876541">
            <a:off x="7309468" y="1145166"/>
            <a:ext cx="1141808"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Saul</a:t>
            </a:r>
            <a:endParaRPr lang="nl-NL"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578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52800" y="195049"/>
            <a:ext cx="84024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2000" dirty="0" smtClean="0">
                <a:solidFill>
                  <a:schemeClr val="bg1"/>
                </a:solidFill>
              </a:rPr>
              <a:t>26</a:t>
            </a:r>
            <a:r>
              <a:rPr lang="nl-NL" sz="3200" dirty="0" smtClean="0">
                <a:solidFill>
                  <a:schemeClr val="bg1"/>
                </a:solidFill>
              </a:rPr>
              <a:t> </a:t>
            </a:r>
            <a:r>
              <a:rPr lang="nl-NL" sz="3200" dirty="0">
                <a:solidFill>
                  <a:schemeClr val="bg1"/>
                </a:solidFill>
              </a:rPr>
              <a:t>En dat terwijl Israël </a:t>
            </a:r>
            <a:r>
              <a:rPr lang="nl-NL" sz="3200" u="sng" dirty="0">
                <a:solidFill>
                  <a:schemeClr val="bg1"/>
                </a:solidFill>
              </a:rPr>
              <a:t>driehonderd jaar </a:t>
            </a:r>
            <a:r>
              <a:rPr lang="nl-NL" sz="3200" dirty="0">
                <a:solidFill>
                  <a:schemeClr val="bg1"/>
                </a:solidFill>
              </a:rPr>
              <a:t>in </a:t>
            </a:r>
            <a:r>
              <a:rPr lang="nl-NL" sz="3200" dirty="0" err="1">
                <a:solidFill>
                  <a:schemeClr val="bg1"/>
                </a:solidFill>
              </a:rPr>
              <a:t>Hesbon</a:t>
            </a:r>
            <a:r>
              <a:rPr lang="nl-NL" sz="3200" dirty="0">
                <a:solidFill>
                  <a:schemeClr val="bg1"/>
                </a:solidFill>
              </a:rPr>
              <a:t> en de bijbehorende plaatsen heeft gewoond, en in </a:t>
            </a:r>
            <a:r>
              <a:rPr lang="nl-NL" sz="3200" dirty="0" err="1">
                <a:solidFill>
                  <a:schemeClr val="bg1"/>
                </a:solidFill>
              </a:rPr>
              <a:t>Aroër</a:t>
            </a:r>
            <a:r>
              <a:rPr lang="nl-NL" sz="3200" dirty="0">
                <a:solidFill>
                  <a:schemeClr val="bg1"/>
                </a:solidFill>
              </a:rPr>
              <a:t> en de bijbehorende plaatsen, en in al de steden die aan de oevers van de Arnon liggen. Waarom hebt u die dan al die tijd niet bevrijd?</a:t>
            </a:r>
          </a:p>
          <a:p>
            <a:endParaRPr lang="nl-NL" dirty="0" smtClean="0">
              <a:solidFill>
                <a:prstClr val="black">
                  <a:tint val="75000"/>
                </a:prstClr>
              </a:solidFill>
            </a:endParaRPr>
          </a:p>
          <a:p>
            <a:endParaRPr lang="nl-NL" dirty="0" smtClean="0">
              <a:solidFill>
                <a:prstClr val="black">
                  <a:tint val="75000"/>
                </a:prstClr>
              </a:solidFill>
            </a:endParaRPr>
          </a:p>
          <a:p>
            <a:endParaRPr lang="nl-NL" dirty="0">
              <a:solidFill>
                <a:prstClr val="black">
                  <a:tint val="75000"/>
                </a:prstClr>
              </a:solidFill>
            </a:endParaRPr>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Richt. 11:26</a:t>
            </a:r>
          </a:p>
        </p:txBody>
      </p:sp>
    </p:spTree>
    <p:extLst>
      <p:ext uri="{BB962C8B-B14F-4D97-AF65-F5344CB8AC3E}">
        <p14:creationId xmlns:p14="http://schemas.microsoft.com/office/powerpoint/2010/main" val="4123619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52800" y="195049"/>
            <a:ext cx="2541600" cy="107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6000" dirty="0" smtClean="0">
                <a:solidFill>
                  <a:schemeClr val="bg1"/>
                </a:solidFill>
              </a:rPr>
              <a:t>JOZUA</a:t>
            </a:r>
            <a:endParaRPr lang="nl-NL" sz="6000" dirty="0">
              <a:solidFill>
                <a:schemeClr val="bg1"/>
              </a:solidFill>
            </a:endParaRPr>
          </a:p>
          <a:p>
            <a:endParaRPr lang="nl-NL" dirty="0" smtClean="0">
              <a:solidFill>
                <a:prstClr val="black">
                  <a:tint val="75000"/>
                </a:prstClr>
              </a:solidFill>
            </a:endParaRPr>
          </a:p>
          <a:p>
            <a:endParaRPr lang="nl-NL" dirty="0" smtClean="0">
              <a:solidFill>
                <a:prstClr val="black">
                  <a:tint val="75000"/>
                </a:prstClr>
              </a:solidFill>
            </a:endParaRPr>
          </a:p>
          <a:p>
            <a:endParaRPr lang="nl-NL" dirty="0">
              <a:solidFill>
                <a:prstClr val="black">
                  <a:tint val="75000"/>
                </a:prstClr>
              </a:solidFill>
            </a:endParaRPr>
          </a:p>
        </p:txBody>
      </p:sp>
    </p:spTree>
    <p:extLst>
      <p:ext uri="{BB962C8B-B14F-4D97-AF65-F5344CB8AC3E}">
        <p14:creationId xmlns:p14="http://schemas.microsoft.com/office/powerpoint/2010/main" val="1310561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288000" y="175896"/>
            <a:ext cx="8402400" cy="513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2000" dirty="0" smtClean="0">
                <a:solidFill>
                  <a:schemeClr val="bg1"/>
                </a:solidFill>
              </a:rPr>
              <a:t>11</a:t>
            </a:r>
            <a:r>
              <a:rPr lang="nl-NL" sz="3200" dirty="0" smtClean="0">
                <a:solidFill>
                  <a:schemeClr val="bg1"/>
                </a:solidFill>
              </a:rPr>
              <a:t> </a:t>
            </a:r>
            <a:r>
              <a:rPr lang="nl-NL" sz="3200" dirty="0">
                <a:solidFill>
                  <a:schemeClr val="bg1"/>
                </a:solidFill>
              </a:rPr>
              <a:t>Door zijn toedoen heeft de HEER in Egypte tekenen en wonderen laten zien aan de farao en zijn onderdanen, aan heel zijn land. </a:t>
            </a:r>
            <a:r>
              <a:rPr lang="nl-NL" sz="2000" dirty="0">
                <a:solidFill>
                  <a:schemeClr val="bg1"/>
                </a:solidFill>
              </a:rPr>
              <a:t>12 </a:t>
            </a:r>
            <a:r>
              <a:rPr lang="nl-NL" sz="3200" dirty="0">
                <a:solidFill>
                  <a:schemeClr val="bg1"/>
                </a:solidFill>
              </a:rPr>
              <a:t>Van alles wat Mozes’ krachtige hand verrichtte en van de daden waarmee hij alom ontzag inboezemde, is heel Israël getuige geweest. </a:t>
            </a:r>
            <a:endParaRPr lang="nl-NL" sz="3200" dirty="0" smtClean="0">
              <a:solidFill>
                <a:schemeClr val="bg1"/>
              </a:solidFill>
            </a:endParaRPr>
          </a:p>
          <a:p>
            <a:pPr algn="l"/>
            <a:r>
              <a:rPr lang="nl-NL" sz="3200" dirty="0" smtClean="0">
                <a:solidFill>
                  <a:schemeClr val="bg1"/>
                </a:solidFill>
              </a:rPr>
              <a:t>Joz</a:t>
            </a:r>
            <a:r>
              <a:rPr lang="nl-NL" sz="3200" dirty="0">
                <a:solidFill>
                  <a:schemeClr val="bg1"/>
                </a:solidFill>
              </a:rPr>
              <a:t>. 1:1 Na de dood van Mozes, de dienaar van de HEER, zei de HEER tegen Jozua, de zoon van </a:t>
            </a:r>
            <a:r>
              <a:rPr lang="nl-NL" sz="3200" dirty="0" err="1">
                <a:solidFill>
                  <a:schemeClr val="bg1"/>
                </a:solidFill>
              </a:rPr>
              <a:t>Nun</a:t>
            </a:r>
            <a:r>
              <a:rPr lang="nl-NL" sz="3200" dirty="0">
                <a:solidFill>
                  <a:schemeClr val="bg1"/>
                </a:solidFill>
              </a:rPr>
              <a:t> en de rechterhand van Mozes</a:t>
            </a:r>
            <a:r>
              <a:rPr lang="nl-NL" sz="3200" dirty="0" smtClean="0">
                <a:solidFill>
                  <a:schemeClr val="bg1"/>
                </a:solidFill>
              </a:rPr>
              <a:t>:</a:t>
            </a:r>
            <a:endParaRPr lang="nl-NL" dirty="0">
              <a:solidFill>
                <a:prstClr val="black">
                  <a:tint val="75000"/>
                </a:prstClr>
              </a:solidFill>
            </a:endParaRPr>
          </a:p>
        </p:txBody>
      </p:sp>
      <p:sp>
        <p:nvSpPr>
          <p:cNvPr id="4" name="Tekstvak 4"/>
          <p:cNvSpPr txBox="1">
            <a:spLocks noChangeArrowheads="1"/>
          </p:cNvSpPr>
          <p:nvPr/>
        </p:nvSpPr>
        <p:spPr bwMode="auto">
          <a:xfrm>
            <a:off x="4392001" y="5083176"/>
            <a:ext cx="4450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Deut. 34:11-12 / Jozua 1:1-3</a:t>
            </a:r>
          </a:p>
        </p:txBody>
      </p:sp>
    </p:spTree>
    <p:extLst>
      <p:ext uri="{BB962C8B-B14F-4D97-AF65-F5344CB8AC3E}">
        <p14:creationId xmlns:p14="http://schemas.microsoft.com/office/powerpoint/2010/main" val="1624307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288000" y="175896"/>
            <a:ext cx="8402400" cy="513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2000" dirty="0" smtClean="0">
                <a:solidFill>
                  <a:schemeClr val="bg1"/>
                </a:solidFill>
              </a:rPr>
              <a:t>2</a:t>
            </a:r>
            <a:r>
              <a:rPr lang="nl-NL" sz="3200" dirty="0" smtClean="0">
                <a:solidFill>
                  <a:schemeClr val="bg1"/>
                </a:solidFill>
              </a:rPr>
              <a:t> </a:t>
            </a:r>
            <a:r>
              <a:rPr lang="nl-NL" sz="3200" dirty="0">
                <a:solidFill>
                  <a:schemeClr val="bg1"/>
                </a:solidFill>
              </a:rPr>
              <a:t>‘Nu mijn dienaar Mozes is gestorven, moet jij je gereedmaken om met heel dit volk de Jordaan over te trekken. Ga naar het land dat ik het volk van Israël zal geven. </a:t>
            </a:r>
            <a:r>
              <a:rPr lang="nl-NL" sz="2000" dirty="0">
                <a:solidFill>
                  <a:schemeClr val="bg1"/>
                </a:solidFill>
              </a:rPr>
              <a:t>3 </a:t>
            </a:r>
            <a:r>
              <a:rPr lang="nl-NL" sz="3200" dirty="0">
                <a:solidFill>
                  <a:schemeClr val="bg1"/>
                </a:solidFill>
              </a:rPr>
              <a:t>Elk stuk grond dat jullie zullen betreden geef ik jullie, zoals ik Mozes heb beloofd</a:t>
            </a:r>
            <a:r>
              <a:rPr lang="nl-NL" sz="3200" dirty="0" smtClean="0">
                <a:solidFill>
                  <a:schemeClr val="bg1"/>
                </a:solidFill>
              </a:rPr>
              <a:t>.</a:t>
            </a:r>
            <a:endParaRPr lang="nl-NL" dirty="0">
              <a:solidFill>
                <a:prstClr val="black">
                  <a:tint val="75000"/>
                </a:prstClr>
              </a:solidFill>
            </a:endParaRPr>
          </a:p>
        </p:txBody>
      </p:sp>
      <p:sp>
        <p:nvSpPr>
          <p:cNvPr id="4" name="Tekstvak 4"/>
          <p:cNvSpPr txBox="1">
            <a:spLocks noChangeArrowheads="1"/>
          </p:cNvSpPr>
          <p:nvPr/>
        </p:nvSpPr>
        <p:spPr bwMode="auto">
          <a:xfrm>
            <a:off x="4392001" y="5083176"/>
            <a:ext cx="44505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NBV Deut. 34:11-12 / Jozua 1:1-3</a:t>
            </a:r>
          </a:p>
        </p:txBody>
      </p:sp>
    </p:spTree>
    <p:extLst>
      <p:ext uri="{BB962C8B-B14F-4D97-AF65-F5344CB8AC3E}">
        <p14:creationId xmlns:p14="http://schemas.microsoft.com/office/powerpoint/2010/main" val="2813501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52800" y="195049"/>
            <a:ext cx="8164800" cy="344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6000" dirty="0" smtClean="0">
                <a:solidFill>
                  <a:schemeClr val="bg1"/>
                </a:solidFill>
              </a:rPr>
              <a:t>JOZUA</a:t>
            </a:r>
          </a:p>
          <a:p>
            <a:pPr algn="l"/>
            <a:r>
              <a:rPr lang="nl-NL" sz="4000" b="1" dirty="0" smtClean="0">
                <a:ln w="3175">
                  <a:solidFill>
                    <a:schemeClr val="tx1"/>
                  </a:solidFill>
                </a:ln>
                <a:solidFill>
                  <a:schemeClr val="bg1"/>
                </a:solidFill>
                <a:effectLst>
                  <a:outerShdw blurRad="38100" dist="38100" dir="2700000" algn="tl">
                    <a:srgbClr val="000000">
                      <a:alpha val="43137"/>
                    </a:srgbClr>
                  </a:outerShdw>
                </a:effectLst>
              </a:rPr>
              <a:t>Thema: binnentrekken beloofde land</a:t>
            </a:r>
            <a:endParaRPr lang="nl-NL" sz="4000" b="1" dirty="0">
              <a:ln w="3175">
                <a:solidFill>
                  <a:schemeClr val="tx1"/>
                </a:solidFill>
              </a:ln>
              <a:solidFill>
                <a:schemeClr val="bg1"/>
              </a:solidFill>
              <a:effectLst>
                <a:outerShdw blurRad="38100" dist="38100" dir="2700000" algn="tl">
                  <a:srgbClr val="000000">
                    <a:alpha val="43137"/>
                  </a:srgbClr>
                </a:outerShdw>
              </a:effectLst>
            </a:endParaRPr>
          </a:p>
          <a:p>
            <a:endParaRPr lang="nl-NL" dirty="0" smtClean="0">
              <a:solidFill>
                <a:prstClr val="black">
                  <a:tint val="75000"/>
                </a:prstClr>
              </a:solidFill>
            </a:endParaRPr>
          </a:p>
          <a:p>
            <a:endParaRPr lang="nl-NL" dirty="0" smtClean="0">
              <a:solidFill>
                <a:prstClr val="black">
                  <a:tint val="75000"/>
                </a:prstClr>
              </a:solidFill>
            </a:endParaRPr>
          </a:p>
          <a:p>
            <a:endParaRPr lang="nl-NL" dirty="0">
              <a:solidFill>
                <a:prstClr val="black">
                  <a:tint val="75000"/>
                </a:prstClr>
              </a:solidFill>
            </a:endParaRPr>
          </a:p>
        </p:txBody>
      </p:sp>
    </p:spTree>
    <p:extLst>
      <p:ext uri="{BB962C8B-B14F-4D97-AF65-F5344CB8AC3E}">
        <p14:creationId xmlns:p14="http://schemas.microsoft.com/office/powerpoint/2010/main" val="3021953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52800" y="195049"/>
            <a:ext cx="8164800" cy="344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6000" dirty="0" smtClean="0">
                <a:solidFill>
                  <a:schemeClr val="bg1"/>
                </a:solidFill>
              </a:rPr>
              <a:t>JOZUA</a:t>
            </a:r>
          </a:p>
          <a:p>
            <a:pPr algn="l"/>
            <a:r>
              <a:rPr lang="nl-NL" sz="4000" b="1" dirty="0" smtClean="0">
                <a:ln w="3175">
                  <a:solidFill>
                    <a:schemeClr val="tx1"/>
                  </a:solidFill>
                </a:ln>
                <a:solidFill>
                  <a:schemeClr val="bg1"/>
                </a:solidFill>
                <a:effectLst>
                  <a:outerShdw blurRad="38100" dist="38100" dir="2700000" algn="tl">
                    <a:srgbClr val="000000">
                      <a:alpha val="43137"/>
                    </a:srgbClr>
                  </a:outerShdw>
                </a:effectLst>
              </a:rPr>
              <a:t>Thema: binnentrekken beloofde land</a:t>
            </a:r>
          </a:p>
          <a:p>
            <a:pPr algn="l"/>
            <a:r>
              <a:rPr lang="nl-NL" sz="4000" b="1" dirty="0" smtClean="0">
                <a:ln w="3175">
                  <a:solidFill>
                    <a:schemeClr val="tx1"/>
                  </a:solidFill>
                </a:ln>
                <a:solidFill>
                  <a:schemeClr val="bg1"/>
                </a:solidFill>
                <a:effectLst>
                  <a:outerShdw blurRad="38100" dist="38100" dir="2700000" algn="tl">
                    <a:srgbClr val="000000">
                      <a:alpha val="43137"/>
                    </a:srgbClr>
                  </a:outerShdw>
                </a:effectLst>
              </a:rPr>
              <a:t>2 delen:		- Jozua 1 – 12		Intocht</a:t>
            </a:r>
          </a:p>
          <a:p>
            <a:pPr algn="l"/>
            <a:r>
              <a:rPr lang="nl-NL" sz="4000" b="1" dirty="0" smtClean="0">
                <a:ln w="3175">
                  <a:solidFill>
                    <a:schemeClr val="tx1"/>
                  </a:solidFill>
                </a:ln>
                <a:solidFill>
                  <a:schemeClr val="bg1"/>
                </a:solidFill>
                <a:effectLst>
                  <a:outerShdw blurRad="38100" dist="38100" dir="2700000" algn="tl">
                    <a:srgbClr val="000000">
                      <a:alpha val="43137"/>
                    </a:srgbClr>
                  </a:outerShdw>
                </a:effectLst>
              </a:rPr>
              <a:t>						- Jozua 13 – 24	Verdeling</a:t>
            </a:r>
          </a:p>
          <a:p>
            <a:pPr algn="l"/>
            <a:endParaRPr lang="nl-NL" sz="4000" b="1" dirty="0">
              <a:ln w="3175">
                <a:solidFill>
                  <a:schemeClr val="tx1"/>
                </a:solidFill>
              </a:ln>
              <a:solidFill>
                <a:schemeClr val="bg1"/>
              </a:solidFill>
              <a:effectLst>
                <a:outerShdw blurRad="38100" dist="38100" dir="2700000" algn="tl">
                  <a:srgbClr val="000000">
                    <a:alpha val="43137"/>
                  </a:srgbClr>
                </a:outerShdw>
              </a:effectLst>
            </a:endParaRPr>
          </a:p>
          <a:p>
            <a:endParaRPr lang="nl-NL" dirty="0" smtClean="0">
              <a:solidFill>
                <a:prstClr val="black">
                  <a:tint val="75000"/>
                </a:prstClr>
              </a:solidFill>
            </a:endParaRPr>
          </a:p>
          <a:p>
            <a:endParaRPr lang="nl-NL" dirty="0" smtClean="0">
              <a:solidFill>
                <a:prstClr val="black">
                  <a:tint val="75000"/>
                </a:prstClr>
              </a:solidFill>
            </a:endParaRPr>
          </a:p>
          <a:p>
            <a:endParaRPr lang="nl-NL" dirty="0">
              <a:solidFill>
                <a:prstClr val="black">
                  <a:tint val="75000"/>
                </a:prstClr>
              </a:solidFill>
            </a:endParaRPr>
          </a:p>
        </p:txBody>
      </p:sp>
    </p:spTree>
    <p:extLst>
      <p:ext uri="{BB962C8B-B14F-4D97-AF65-F5344CB8AC3E}">
        <p14:creationId xmlns:p14="http://schemas.microsoft.com/office/powerpoint/2010/main" val="2601561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24000" y="135143"/>
            <a:ext cx="8402400" cy="211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2000" dirty="0" smtClean="0">
                <a:solidFill>
                  <a:prstClr val="white"/>
                </a:solidFill>
              </a:rPr>
              <a:t>7 </a:t>
            </a:r>
            <a:r>
              <a:rPr lang="nl-NL" sz="3200" dirty="0">
                <a:solidFill>
                  <a:schemeClr val="bg1"/>
                </a:solidFill>
              </a:rPr>
              <a:t> </a:t>
            </a:r>
            <a:r>
              <a:rPr lang="nl-NL" sz="3200" dirty="0" smtClean="0">
                <a:solidFill>
                  <a:schemeClr val="bg1"/>
                </a:solidFill>
              </a:rPr>
              <a:t>Ik </a:t>
            </a:r>
            <a:r>
              <a:rPr lang="nl-NL" sz="3200" dirty="0">
                <a:solidFill>
                  <a:schemeClr val="bg1"/>
                </a:solidFill>
              </a:rPr>
              <a:t>was veertig jaar oud toen Mozes, de dienaar van de HEER, mij er vanuit Kades-</a:t>
            </a:r>
            <a:r>
              <a:rPr lang="nl-NL" sz="3200" dirty="0" err="1">
                <a:solidFill>
                  <a:schemeClr val="bg1"/>
                </a:solidFill>
              </a:rPr>
              <a:t>Barnea</a:t>
            </a:r>
            <a:r>
              <a:rPr lang="nl-NL" sz="3200" dirty="0">
                <a:solidFill>
                  <a:schemeClr val="bg1"/>
                </a:solidFill>
              </a:rPr>
              <a:t> op uitstuurde om dit land te verkennen. </a:t>
            </a:r>
            <a:endParaRPr lang="nl-NL" dirty="0">
              <a:solidFill>
                <a:prstClr val="black">
                  <a:tint val="75000"/>
                </a:prstClr>
              </a:solidFill>
            </a:endParaRPr>
          </a:p>
        </p:txBody>
      </p:sp>
      <p:sp>
        <p:nvSpPr>
          <p:cNvPr id="4"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Jozua 14:7</a:t>
            </a:r>
          </a:p>
        </p:txBody>
      </p:sp>
    </p:spTree>
    <p:extLst>
      <p:ext uri="{BB962C8B-B14F-4D97-AF65-F5344CB8AC3E}">
        <p14:creationId xmlns:p14="http://schemas.microsoft.com/office/powerpoint/2010/main" val="4150813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jdelijke aanduiding voor inhoud 2"/>
          <p:cNvSpPr txBox="1">
            <a:spLocks/>
          </p:cNvSpPr>
          <p:nvPr/>
        </p:nvSpPr>
        <p:spPr bwMode="auto">
          <a:xfrm>
            <a:off x="433205" y="220465"/>
            <a:ext cx="7886700" cy="273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marL="385763" indent="-385763" algn="l">
              <a:spcBef>
                <a:spcPts val="0"/>
              </a:spcBef>
              <a:buFont typeface="Arial" panose="020B0604020202020204" pitchFamily="34" charset="0"/>
              <a:buAutoNum type="arabicPeriod"/>
            </a:pP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Inleiding op de Bijbel</a:t>
            </a:r>
          </a:p>
          <a:p>
            <a:pPr marL="385763" indent="-385763" algn="l">
              <a:spcBef>
                <a:spcPts val="0"/>
              </a:spcBef>
              <a:buFont typeface="Arial" panose="020B0604020202020204" pitchFamily="34" charset="0"/>
              <a:buAutoNum type="arabicPeriod"/>
            </a:pPr>
            <a:r>
              <a:rPr lang="nl-NL" sz="2800" dirty="0" smtClean="0">
                <a:ln w="3175">
                  <a:solidFill>
                    <a:schemeClr val="tx1"/>
                  </a:solidFill>
                </a:ln>
                <a:solidFill>
                  <a:schemeClr val="bg1">
                    <a:lumMod val="65000"/>
                  </a:schemeClr>
                </a:solidFill>
              </a:rPr>
              <a:t>Pentateuch</a:t>
            </a:r>
          </a:p>
          <a:p>
            <a:pPr marL="385763" indent="-385763" algn="l">
              <a:spcBef>
                <a:spcPts val="0"/>
              </a:spcBef>
              <a:buFont typeface="Arial" panose="020B0604020202020204" pitchFamily="34" charset="0"/>
              <a:buAutoNum type="arabicPeriod"/>
            </a:pPr>
            <a:r>
              <a:rPr lang="nl-NL" sz="2800" b="1" dirty="0" smtClean="0">
                <a:ln w="3175">
                  <a:solidFill>
                    <a:schemeClr val="tx1"/>
                  </a:solidFill>
                </a:ln>
                <a:solidFill>
                  <a:schemeClr val="bg1"/>
                </a:solidFill>
                <a:effectLst>
                  <a:outerShdw blurRad="38100" dist="38100" dir="2700000" algn="tl">
                    <a:srgbClr val="000000">
                      <a:alpha val="43137"/>
                    </a:srgbClr>
                  </a:outerShdw>
                </a:effectLst>
              </a:rPr>
              <a:t>Historische Boeken</a:t>
            </a:r>
          </a:p>
          <a:p>
            <a:pPr marL="385763" indent="-385763" algn="l">
              <a:spcBef>
                <a:spcPts val="0"/>
              </a:spcBef>
              <a:buFont typeface="Arial" panose="020B0604020202020204" pitchFamily="34" charset="0"/>
              <a:buAutoNum type="arabicPeriod"/>
            </a:pP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Dichterlijke Boeken</a:t>
            </a:r>
          </a:p>
          <a:p>
            <a:pPr marL="385763" indent="-385763" algn="l">
              <a:spcBef>
                <a:spcPts val="0"/>
              </a:spcBef>
              <a:buFont typeface="Arial" panose="020B0604020202020204" pitchFamily="34" charset="0"/>
              <a:buAutoNum type="arabicPeriod"/>
            </a:pP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Koningen en Profeten 1</a:t>
            </a:r>
          </a:p>
          <a:p>
            <a:pPr marL="385763" indent="-385763" algn="l">
              <a:spcBef>
                <a:spcPts val="0"/>
              </a:spcBef>
              <a:buFont typeface="Arial" panose="020B0604020202020204" pitchFamily="34" charset="0"/>
              <a:buAutoNum type="arabicPeriod"/>
            </a:pP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Koningen en Profeten 2</a:t>
            </a:r>
            <a:endParaRPr lang="nl-NL" sz="2800" dirty="0">
              <a:ln w="3175">
                <a:solidFill>
                  <a:schemeClr val="tx1"/>
                </a:solidFill>
              </a:ln>
              <a:solidFill>
                <a:schemeClr val="bg1">
                  <a:lumMod val="65000"/>
                </a:schemeClr>
              </a:solidFill>
              <a:effectLst>
                <a:outerShdw blurRad="38100" dist="38100" dir="2700000" algn="tl">
                  <a:srgbClr val="000000">
                    <a:alpha val="43137"/>
                  </a:srgbClr>
                </a:outerShdw>
              </a:effectLst>
            </a:endParaRPr>
          </a:p>
        </p:txBody>
      </p:sp>
      <p:sp>
        <p:nvSpPr>
          <p:cNvPr id="6" name="Tijdelijke aanduiding voor inhoud 2"/>
          <p:cNvSpPr txBox="1">
            <a:spLocks/>
          </p:cNvSpPr>
          <p:nvPr/>
        </p:nvSpPr>
        <p:spPr>
          <a:xfrm>
            <a:off x="433205" y="2819889"/>
            <a:ext cx="8192395" cy="203558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85763" indent="-385763">
              <a:lnSpc>
                <a:spcPct val="100000"/>
              </a:lnSpc>
              <a:spcBef>
                <a:spcPts val="0"/>
              </a:spcBef>
              <a:buFont typeface="+mj-lt"/>
              <a:buAutoNum type="arabicPeriod" startAt="7"/>
            </a:pP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Geschriften rond de Ballingschap</a:t>
            </a:r>
          </a:p>
          <a:p>
            <a:pPr marL="385763" indent="-385763">
              <a:lnSpc>
                <a:spcPct val="100000"/>
              </a:lnSpc>
              <a:spcBef>
                <a:spcPts val="0"/>
              </a:spcBef>
              <a:buFont typeface="+mj-lt"/>
              <a:buAutoNum type="arabicPeriod" startAt="7"/>
            </a:pPr>
            <a:r>
              <a:rPr lang="nl-NL" sz="2800" dirty="0" err="1" smtClean="0">
                <a:ln w="3175">
                  <a:solidFill>
                    <a:schemeClr val="tx1"/>
                  </a:solidFill>
                </a:ln>
                <a:solidFill>
                  <a:schemeClr val="bg1">
                    <a:lumMod val="65000"/>
                  </a:schemeClr>
                </a:solidFill>
                <a:effectLst>
                  <a:outerShdw blurRad="38100" dist="38100" dir="2700000" algn="tl">
                    <a:srgbClr val="000000">
                      <a:alpha val="43137"/>
                    </a:srgbClr>
                  </a:outerShdw>
                </a:effectLst>
              </a:rPr>
              <a:t>Intertestamentaire</a:t>
            </a: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 periode en Evangeliën</a:t>
            </a:r>
          </a:p>
          <a:p>
            <a:pPr marL="385763" indent="-385763">
              <a:lnSpc>
                <a:spcPct val="100000"/>
              </a:lnSpc>
              <a:spcBef>
                <a:spcPts val="0"/>
              </a:spcBef>
              <a:buFont typeface="+mj-lt"/>
              <a:buAutoNum type="arabicPeriod" startAt="7"/>
            </a:pP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Handelingen en Algemene Brieven 1</a:t>
            </a:r>
          </a:p>
          <a:p>
            <a:pPr marL="385763" indent="-385763">
              <a:lnSpc>
                <a:spcPct val="100000"/>
              </a:lnSpc>
              <a:spcBef>
                <a:spcPts val="0"/>
              </a:spcBef>
              <a:buFont typeface="+mj-lt"/>
              <a:buAutoNum type="arabicPeriod" startAt="7"/>
            </a:pP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Paulinische Brieven 1</a:t>
            </a:r>
          </a:p>
          <a:p>
            <a:pPr marL="385763" indent="-385763">
              <a:lnSpc>
                <a:spcPct val="100000"/>
              </a:lnSpc>
              <a:spcBef>
                <a:spcPts val="0"/>
              </a:spcBef>
              <a:buFont typeface="+mj-lt"/>
              <a:buAutoNum type="arabicPeriod" startAt="7"/>
            </a:pP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Paulinische Brieven 2</a:t>
            </a:r>
          </a:p>
          <a:p>
            <a:pPr marL="385763" indent="-385763">
              <a:lnSpc>
                <a:spcPct val="100000"/>
              </a:lnSpc>
              <a:spcBef>
                <a:spcPts val="0"/>
              </a:spcBef>
              <a:buFont typeface="+mj-lt"/>
              <a:buAutoNum type="arabicPeriod" startAt="7"/>
            </a:pPr>
            <a:r>
              <a:rPr lang="nl-NL" sz="2800" dirty="0" smtClean="0">
                <a:ln w="3175">
                  <a:solidFill>
                    <a:schemeClr val="tx1"/>
                  </a:solidFill>
                </a:ln>
                <a:solidFill>
                  <a:schemeClr val="bg1">
                    <a:lumMod val="65000"/>
                  </a:schemeClr>
                </a:solidFill>
                <a:effectLst>
                  <a:outerShdw blurRad="38100" dist="38100" dir="2700000" algn="tl">
                    <a:srgbClr val="000000">
                      <a:alpha val="43137"/>
                    </a:srgbClr>
                  </a:outerShdw>
                </a:effectLst>
              </a:rPr>
              <a:t>Openbaring en Algemene Brieven 2</a:t>
            </a:r>
            <a:endParaRPr lang="nl-NL" sz="2800" dirty="0">
              <a:ln w="3175">
                <a:solidFill>
                  <a:schemeClr val="tx1"/>
                </a:solidFill>
              </a:ln>
              <a:solidFill>
                <a:schemeClr val="bg1">
                  <a:lumMod val="6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538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24000" y="135143"/>
            <a:ext cx="8402400" cy="211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2000" dirty="0" smtClean="0">
                <a:solidFill>
                  <a:prstClr val="white"/>
                </a:solidFill>
              </a:rPr>
              <a:t>11</a:t>
            </a:r>
            <a:r>
              <a:rPr lang="nl-NL" dirty="0"/>
              <a:t> </a:t>
            </a:r>
            <a:r>
              <a:rPr lang="nl-NL" sz="3200" dirty="0" smtClean="0">
                <a:solidFill>
                  <a:schemeClr val="bg1"/>
                </a:solidFill>
              </a:rPr>
              <a:t>Op </a:t>
            </a:r>
            <a:r>
              <a:rPr lang="nl-NL" sz="3200" dirty="0">
                <a:solidFill>
                  <a:schemeClr val="bg1"/>
                </a:solidFill>
              </a:rPr>
              <a:t>de twintigste dag van de tweede maand in het tweede jaar verhief de wolk zich van de tabernakel met de </a:t>
            </a:r>
            <a:r>
              <a:rPr lang="nl-NL" sz="3200" dirty="0" smtClean="0">
                <a:solidFill>
                  <a:schemeClr val="bg1"/>
                </a:solidFill>
              </a:rPr>
              <a:t>verbondstekst…</a:t>
            </a:r>
            <a:endParaRPr lang="nl-NL" sz="3200" dirty="0">
              <a:solidFill>
                <a:schemeClr val="bg1"/>
              </a:solidFill>
            </a:endParaRPr>
          </a:p>
          <a:p>
            <a:pPr algn="l"/>
            <a:endParaRPr lang="nl-NL" dirty="0">
              <a:solidFill>
                <a:prstClr val="black">
                  <a:tint val="75000"/>
                </a:prstClr>
              </a:solidFill>
            </a:endParaRPr>
          </a:p>
        </p:txBody>
      </p:sp>
      <p:sp>
        <p:nvSpPr>
          <p:cNvPr id="4"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Num. 10:11</a:t>
            </a:r>
          </a:p>
        </p:txBody>
      </p:sp>
    </p:spTree>
    <p:extLst>
      <p:ext uri="{BB962C8B-B14F-4D97-AF65-F5344CB8AC3E}">
        <p14:creationId xmlns:p14="http://schemas.microsoft.com/office/powerpoint/2010/main" val="4284161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24000" y="135143"/>
            <a:ext cx="8402400" cy="263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dirty="0" smtClean="0">
                <a:solidFill>
                  <a:schemeClr val="bg1"/>
                </a:solidFill>
              </a:rPr>
              <a:t>14</a:t>
            </a:r>
            <a:r>
              <a:rPr lang="nl-NL" dirty="0" smtClean="0"/>
              <a:t> </a:t>
            </a:r>
            <a:r>
              <a:rPr lang="nl-NL" sz="3200" dirty="0">
                <a:solidFill>
                  <a:schemeClr val="bg1"/>
                </a:solidFill>
              </a:rPr>
              <a:t>Tussen ons vertrek uit Kades-</a:t>
            </a:r>
            <a:r>
              <a:rPr lang="nl-NL" sz="3200" dirty="0" err="1">
                <a:solidFill>
                  <a:schemeClr val="bg1"/>
                </a:solidFill>
              </a:rPr>
              <a:t>Barnea</a:t>
            </a:r>
            <a:r>
              <a:rPr lang="nl-NL" sz="3200" dirty="0">
                <a:solidFill>
                  <a:schemeClr val="bg1"/>
                </a:solidFill>
              </a:rPr>
              <a:t> en de oversteek van de </a:t>
            </a:r>
            <a:r>
              <a:rPr lang="nl-NL" sz="3200" dirty="0" err="1">
                <a:solidFill>
                  <a:schemeClr val="bg1"/>
                </a:solidFill>
              </a:rPr>
              <a:t>Zered</a:t>
            </a:r>
            <a:r>
              <a:rPr lang="nl-NL" sz="3200" dirty="0">
                <a:solidFill>
                  <a:schemeClr val="bg1"/>
                </a:solidFill>
              </a:rPr>
              <a:t> waren er achtendertig jaar verstreken. Uiteindelijk was er van de eerste generatie geen weerbare man meer over in ons kamp, zoals de HEER gezworen had.</a:t>
            </a:r>
          </a:p>
          <a:p>
            <a:pPr algn="l"/>
            <a:endParaRPr lang="nl-NL" sz="3200" dirty="0">
              <a:solidFill>
                <a:schemeClr val="bg1"/>
              </a:solidFill>
            </a:endParaRPr>
          </a:p>
        </p:txBody>
      </p:sp>
      <p:sp>
        <p:nvSpPr>
          <p:cNvPr id="4"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Deut. 2:14</a:t>
            </a:r>
          </a:p>
        </p:txBody>
      </p:sp>
    </p:spTree>
    <p:extLst>
      <p:ext uri="{BB962C8B-B14F-4D97-AF65-F5344CB8AC3E}">
        <p14:creationId xmlns:p14="http://schemas.microsoft.com/office/powerpoint/2010/main" val="3366699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24000" y="135143"/>
            <a:ext cx="8402400" cy="263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dirty="0" smtClean="0">
                <a:solidFill>
                  <a:schemeClr val="bg1"/>
                </a:solidFill>
              </a:rPr>
              <a:t>10</a:t>
            </a:r>
            <a:r>
              <a:rPr lang="nl-NL" sz="3200" dirty="0" smtClean="0"/>
              <a:t> </a:t>
            </a:r>
            <a:r>
              <a:rPr lang="nl-NL" sz="3200" dirty="0">
                <a:solidFill>
                  <a:schemeClr val="bg1"/>
                </a:solidFill>
              </a:rPr>
              <a:t>Welnu, de HEER heeft mijn leven gespaard, zoals hij had beloofd. Het is nu vijfenveertig jaar geleden dat hij Mozes die belofte gaf, toen Israël nog door de woestijn trok. Ik ben nu vijfentachtig jaar </a:t>
            </a:r>
            <a:r>
              <a:rPr lang="nl-NL" sz="3200" dirty="0" smtClean="0">
                <a:solidFill>
                  <a:schemeClr val="bg1"/>
                </a:solidFill>
              </a:rPr>
              <a:t>oud.</a:t>
            </a:r>
            <a:endParaRPr lang="nl-NL" sz="3200" dirty="0">
              <a:solidFill>
                <a:schemeClr val="bg1"/>
              </a:solidFill>
            </a:endParaRPr>
          </a:p>
          <a:p>
            <a:pPr algn="l"/>
            <a:endParaRPr lang="nl-NL" sz="3200" dirty="0">
              <a:solidFill>
                <a:schemeClr val="bg1"/>
              </a:solidFill>
            </a:endParaRPr>
          </a:p>
        </p:txBody>
      </p:sp>
      <p:sp>
        <p:nvSpPr>
          <p:cNvPr id="4"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Jozua 14:10</a:t>
            </a:r>
          </a:p>
        </p:txBody>
      </p:sp>
    </p:spTree>
    <p:extLst>
      <p:ext uri="{BB962C8B-B14F-4D97-AF65-F5344CB8AC3E}">
        <p14:creationId xmlns:p14="http://schemas.microsoft.com/office/powerpoint/2010/main" val="4047607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24000" y="135143"/>
            <a:ext cx="8402400" cy="263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2000" dirty="0" smtClean="0">
                <a:solidFill>
                  <a:schemeClr val="bg1"/>
                </a:solidFill>
              </a:rPr>
              <a:t>29</a:t>
            </a:r>
            <a:r>
              <a:rPr lang="nl-NL" sz="3200" dirty="0" smtClean="0">
                <a:solidFill>
                  <a:schemeClr val="bg1"/>
                </a:solidFill>
              </a:rPr>
              <a:t> </a:t>
            </a:r>
            <a:r>
              <a:rPr lang="nl-NL" sz="3200" dirty="0">
                <a:solidFill>
                  <a:schemeClr val="bg1"/>
                </a:solidFill>
              </a:rPr>
              <a:t>Korte tijd later stierf Jozua, de zoon van </a:t>
            </a:r>
            <a:r>
              <a:rPr lang="nl-NL" sz="3200" dirty="0" err="1">
                <a:solidFill>
                  <a:schemeClr val="bg1"/>
                </a:solidFill>
              </a:rPr>
              <a:t>Nun</a:t>
            </a:r>
            <a:r>
              <a:rPr lang="nl-NL" sz="3200" dirty="0">
                <a:solidFill>
                  <a:schemeClr val="bg1"/>
                </a:solidFill>
              </a:rPr>
              <a:t>, de dienaar van de HEER, op de leeftijd van honderdtien jaar.</a:t>
            </a:r>
          </a:p>
          <a:p>
            <a:pPr algn="l"/>
            <a:endParaRPr lang="nl-NL" sz="3200" dirty="0">
              <a:solidFill>
                <a:schemeClr val="bg1"/>
              </a:solidFill>
            </a:endParaRPr>
          </a:p>
        </p:txBody>
      </p:sp>
      <p:sp>
        <p:nvSpPr>
          <p:cNvPr id="4"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Jozua 24:29</a:t>
            </a:r>
          </a:p>
        </p:txBody>
      </p:sp>
    </p:spTree>
    <p:extLst>
      <p:ext uri="{BB962C8B-B14F-4D97-AF65-F5344CB8AC3E}">
        <p14:creationId xmlns:p14="http://schemas.microsoft.com/office/powerpoint/2010/main" val="1589679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hthoek 1"/>
          <p:cNvSpPr/>
          <p:nvPr/>
        </p:nvSpPr>
        <p:spPr>
          <a:xfrm>
            <a:off x="0" y="748800"/>
            <a:ext cx="9144000" cy="1111981"/>
          </a:xfrm>
          <a:prstGeom prst="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Tekstvak 12"/>
          <p:cNvSpPr txBox="1"/>
          <p:nvPr/>
        </p:nvSpPr>
        <p:spPr>
          <a:xfrm rot="18016492">
            <a:off x="8024696" y="2182248"/>
            <a:ext cx="713731"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966</a:t>
            </a:r>
            <a:endParaRPr lang="nl-NL" sz="2400" dirty="0">
              <a:solidFill>
                <a:schemeClr val="bg1"/>
              </a:solidFill>
              <a:effectLst>
                <a:outerShdw blurRad="38100" dist="38100" dir="2700000" algn="tl">
                  <a:srgbClr val="000000">
                    <a:alpha val="43137"/>
                  </a:srgbClr>
                </a:outerShdw>
              </a:effectLst>
            </a:endParaRPr>
          </a:p>
        </p:txBody>
      </p:sp>
      <p:sp>
        <p:nvSpPr>
          <p:cNvPr id="14" name="Tekstvak 13"/>
          <p:cNvSpPr txBox="1"/>
          <p:nvPr/>
        </p:nvSpPr>
        <p:spPr>
          <a:xfrm rot="18052494">
            <a:off x="6920557" y="2268030"/>
            <a:ext cx="897776"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1046</a:t>
            </a:r>
            <a:endParaRPr lang="nl-NL" sz="2400" dirty="0">
              <a:solidFill>
                <a:schemeClr val="bg1"/>
              </a:solidFill>
              <a:effectLst>
                <a:outerShdw blurRad="38100" dist="38100" dir="2700000" algn="tl">
                  <a:srgbClr val="000000">
                    <a:alpha val="43137"/>
                  </a:srgbClr>
                </a:outerShdw>
              </a:effectLst>
            </a:endParaRPr>
          </a:p>
        </p:txBody>
      </p:sp>
      <p:sp>
        <p:nvSpPr>
          <p:cNvPr id="15" name="Tekstvak 14"/>
          <p:cNvSpPr txBox="1"/>
          <p:nvPr/>
        </p:nvSpPr>
        <p:spPr>
          <a:xfrm rot="18039288">
            <a:off x="7328096" y="2160498"/>
            <a:ext cx="129745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1006</a:t>
            </a:r>
            <a:endParaRPr lang="nl-NL" sz="2400" dirty="0">
              <a:solidFill>
                <a:schemeClr val="bg1"/>
              </a:solidFill>
              <a:effectLst>
                <a:outerShdw blurRad="38100" dist="38100" dir="2700000" algn="tl">
                  <a:srgbClr val="000000">
                    <a:alpha val="43137"/>
                  </a:srgbClr>
                </a:outerShdw>
              </a:effectLst>
            </a:endParaRPr>
          </a:p>
        </p:txBody>
      </p:sp>
      <p:sp>
        <p:nvSpPr>
          <p:cNvPr id="16" name="Rechthoek 15"/>
          <p:cNvSpPr/>
          <p:nvPr/>
        </p:nvSpPr>
        <p:spPr>
          <a:xfrm>
            <a:off x="7463677" y="1715564"/>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Rechthoek 16"/>
          <p:cNvSpPr/>
          <p:nvPr/>
        </p:nvSpPr>
        <p:spPr>
          <a:xfrm>
            <a:off x="7945546" y="1708946"/>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Rechthoek 17"/>
          <p:cNvSpPr/>
          <p:nvPr/>
        </p:nvSpPr>
        <p:spPr>
          <a:xfrm>
            <a:off x="8385144" y="168949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3790238" y="168901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Rechthoek 19"/>
          <p:cNvSpPr/>
          <p:nvPr/>
        </p:nvSpPr>
        <p:spPr>
          <a:xfrm>
            <a:off x="3223017" y="168901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Tekstvak 20"/>
          <p:cNvSpPr txBox="1"/>
          <p:nvPr/>
        </p:nvSpPr>
        <p:spPr>
          <a:xfrm rot="18052494">
            <a:off x="2478093" y="2725320"/>
            <a:ext cx="1963361"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Intocht - 1410</a:t>
            </a:r>
            <a:endParaRPr lang="nl-NL" sz="2400" dirty="0">
              <a:solidFill>
                <a:schemeClr val="bg1"/>
              </a:solidFill>
              <a:effectLst>
                <a:outerShdw blurRad="38100" dist="38100" dir="2700000" algn="tl">
                  <a:srgbClr val="000000">
                    <a:alpha val="43137"/>
                  </a:srgbClr>
                </a:outerShdw>
              </a:effectLst>
            </a:endParaRPr>
          </a:p>
        </p:txBody>
      </p:sp>
      <p:sp>
        <p:nvSpPr>
          <p:cNvPr id="22" name="Tekstvak 21"/>
          <p:cNvSpPr txBox="1"/>
          <p:nvPr/>
        </p:nvSpPr>
        <p:spPr>
          <a:xfrm rot="18052494">
            <a:off x="1735548" y="2751225"/>
            <a:ext cx="214564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Uittocht - 1450</a:t>
            </a:r>
            <a:endParaRPr lang="nl-NL" sz="2400" dirty="0">
              <a:solidFill>
                <a:schemeClr val="bg1"/>
              </a:solidFill>
              <a:effectLst>
                <a:outerShdw blurRad="38100" dist="38100" dir="2700000" algn="tl">
                  <a:srgbClr val="000000">
                    <a:alpha val="43137"/>
                  </a:srgbClr>
                </a:outerShdw>
              </a:effectLst>
            </a:endParaRPr>
          </a:p>
        </p:txBody>
      </p:sp>
      <p:sp>
        <p:nvSpPr>
          <p:cNvPr id="23" name="Tekstvak 22"/>
          <p:cNvSpPr txBox="1"/>
          <p:nvPr/>
        </p:nvSpPr>
        <p:spPr>
          <a:xfrm>
            <a:off x="2986028" y="1108464"/>
            <a:ext cx="1175632" cy="608885"/>
          </a:xfrm>
          <a:prstGeom prst="rect">
            <a:avLst/>
          </a:prstGeom>
          <a:noFill/>
        </p:spPr>
        <p:txBody>
          <a:bodyPr wrap="square" rtlCol="0">
            <a:spAutoFit/>
          </a:bodyPr>
          <a:lstStyle/>
          <a:p>
            <a:pPr algn="ctr">
              <a:lnSpc>
                <a:spcPts val="2000"/>
              </a:lnSpc>
            </a:pPr>
            <a:r>
              <a:rPr lang="nl-NL" sz="2000" dirty="0" smtClean="0">
                <a:effectLst>
                  <a:outerShdw blurRad="38100" dist="38100" dir="2700000" algn="tl">
                    <a:srgbClr val="000000">
                      <a:alpha val="43137"/>
                    </a:srgbClr>
                  </a:outerShdw>
                </a:effectLst>
              </a:rPr>
              <a:t>Woestijn-</a:t>
            </a:r>
          </a:p>
          <a:p>
            <a:pPr algn="ctr">
              <a:lnSpc>
                <a:spcPts val="2000"/>
              </a:lnSpc>
            </a:pPr>
            <a:r>
              <a:rPr lang="nl-NL" sz="2000" dirty="0" smtClean="0">
                <a:effectLst>
                  <a:outerShdw blurRad="38100" dist="38100" dir="2700000" algn="tl">
                    <a:srgbClr val="000000">
                      <a:alpha val="43137"/>
                    </a:srgbClr>
                  </a:outerShdw>
                </a:effectLst>
              </a:rPr>
              <a:t>reis</a:t>
            </a:r>
            <a:endParaRPr lang="nl-NL" sz="2000" dirty="0">
              <a:effectLst>
                <a:outerShdw blurRad="38100" dist="38100" dir="2700000" algn="tl">
                  <a:srgbClr val="000000">
                    <a:alpha val="43137"/>
                  </a:srgbClr>
                </a:outerShdw>
              </a:effectLst>
            </a:endParaRPr>
          </a:p>
        </p:txBody>
      </p:sp>
      <p:sp>
        <p:nvSpPr>
          <p:cNvPr id="25" name="Rechthoek 24"/>
          <p:cNvSpPr/>
          <p:nvPr/>
        </p:nvSpPr>
        <p:spPr>
          <a:xfrm>
            <a:off x="8891115" y="168949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Tekstvak 25"/>
          <p:cNvSpPr txBox="1"/>
          <p:nvPr/>
        </p:nvSpPr>
        <p:spPr>
          <a:xfrm rot="18016492">
            <a:off x="8442077" y="2218611"/>
            <a:ext cx="79190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926</a:t>
            </a:r>
            <a:endParaRPr lang="nl-NL" sz="2400" dirty="0">
              <a:solidFill>
                <a:schemeClr val="bg1"/>
              </a:solidFill>
              <a:effectLst>
                <a:outerShdw blurRad="38100" dist="38100" dir="2700000" algn="tl">
                  <a:srgbClr val="000000">
                    <a:alpha val="43137"/>
                  </a:srgbClr>
                </a:outerShdw>
              </a:effectLst>
            </a:endParaRPr>
          </a:p>
        </p:txBody>
      </p:sp>
      <p:sp>
        <p:nvSpPr>
          <p:cNvPr id="27" name="Tekstvak 26"/>
          <p:cNvSpPr txBox="1"/>
          <p:nvPr/>
        </p:nvSpPr>
        <p:spPr>
          <a:xfrm rot="17645558">
            <a:off x="8137755" y="1088004"/>
            <a:ext cx="133929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Salomo</a:t>
            </a:r>
            <a:endParaRPr lang="nl-NL" sz="2400" dirty="0">
              <a:effectLst>
                <a:outerShdw blurRad="38100" dist="38100" dir="2700000" algn="tl">
                  <a:srgbClr val="000000">
                    <a:alpha val="43137"/>
                  </a:srgbClr>
                </a:outerShdw>
              </a:effectLst>
            </a:endParaRPr>
          </a:p>
        </p:txBody>
      </p:sp>
      <p:sp>
        <p:nvSpPr>
          <p:cNvPr id="28" name="Tekstvak 27"/>
          <p:cNvSpPr txBox="1"/>
          <p:nvPr/>
        </p:nvSpPr>
        <p:spPr>
          <a:xfrm rot="17545660">
            <a:off x="7804317" y="1221513"/>
            <a:ext cx="992879"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David </a:t>
            </a:r>
            <a:endParaRPr lang="nl-NL" sz="2400" dirty="0">
              <a:solidFill>
                <a:schemeClr val="bg1"/>
              </a:solidFill>
              <a:effectLst>
                <a:outerShdw blurRad="38100" dist="38100" dir="2700000" algn="tl">
                  <a:srgbClr val="000000">
                    <a:alpha val="43137"/>
                  </a:srgbClr>
                </a:outerShdw>
              </a:effectLst>
            </a:endParaRPr>
          </a:p>
        </p:txBody>
      </p:sp>
      <p:sp>
        <p:nvSpPr>
          <p:cNvPr id="29" name="Tekstvak 28"/>
          <p:cNvSpPr txBox="1"/>
          <p:nvPr/>
        </p:nvSpPr>
        <p:spPr>
          <a:xfrm rot="17876541">
            <a:off x="7309468" y="1145166"/>
            <a:ext cx="1141808"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Saul</a:t>
            </a:r>
            <a:endParaRPr lang="nl-NL" sz="2400" dirty="0">
              <a:effectLst>
                <a:outerShdw blurRad="38100" dist="38100" dir="2700000" algn="tl">
                  <a:srgbClr val="000000">
                    <a:alpha val="43137"/>
                  </a:srgbClr>
                </a:outerShdw>
              </a:effectLst>
            </a:endParaRPr>
          </a:p>
        </p:txBody>
      </p:sp>
      <p:sp>
        <p:nvSpPr>
          <p:cNvPr id="30" name="Rechthoek 29"/>
          <p:cNvSpPr/>
          <p:nvPr/>
        </p:nvSpPr>
        <p:spPr>
          <a:xfrm>
            <a:off x="4201545" y="1689009"/>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Tekstvak 30"/>
          <p:cNvSpPr txBox="1"/>
          <p:nvPr/>
        </p:nvSpPr>
        <p:spPr>
          <a:xfrm rot="17876541">
            <a:off x="3629306" y="1101728"/>
            <a:ext cx="1141808"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Jozua</a:t>
            </a:r>
            <a:endParaRPr lang="nl-NL" sz="2400" dirty="0">
              <a:effectLst>
                <a:outerShdw blurRad="38100" dist="38100" dir="2700000" algn="tl">
                  <a:srgbClr val="000000">
                    <a:alpha val="43137"/>
                  </a:srgbClr>
                </a:outerShdw>
              </a:effectLst>
            </a:endParaRPr>
          </a:p>
        </p:txBody>
      </p:sp>
      <p:sp>
        <p:nvSpPr>
          <p:cNvPr id="32" name="Tekstvak 31"/>
          <p:cNvSpPr txBox="1"/>
          <p:nvPr/>
        </p:nvSpPr>
        <p:spPr>
          <a:xfrm rot="18052494">
            <a:off x="3758354" y="2279560"/>
            <a:ext cx="823057"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1380</a:t>
            </a:r>
            <a:endParaRPr lang="nl-NL"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6312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1026" name="Picture 2" descr="De stammen van Israë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775" y="0"/>
            <a:ext cx="3459269"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226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hthoek 1"/>
          <p:cNvSpPr/>
          <p:nvPr/>
        </p:nvSpPr>
        <p:spPr>
          <a:xfrm>
            <a:off x="0" y="748800"/>
            <a:ext cx="9144000" cy="1111981"/>
          </a:xfrm>
          <a:prstGeom prst="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Tekstvak 12"/>
          <p:cNvSpPr txBox="1"/>
          <p:nvPr/>
        </p:nvSpPr>
        <p:spPr>
          <a:xfrm rot="18016492">
            <a:off x="8024696" y="2182248"/>
            <a:ext cx="713731"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966</a:t>
            </a:r>
            <a:endParaRPr lang="nl-NL" sz="2400" dirty="0">
              <a:solidFill>
                <a:schemeClr val="bg1"/>
              </a:solidFill>
              <a:effectLst>
                <a:outerShdw blurRad="38100" dist="38100" dir="2700000" algn="tl">
                  <a:srgbClr val="000000">
                    <a:alpha val="43137"/>
                  </a:srgbClr>
                </a:outerShdw>
              </a:effectLst>
            </a:endParaRPr>
          </a:p>
        </p:txBody>
      </p:sp>
      <p:sp>
        <p:nvSpPr>
          <p:cNvPr id="14" name="Tekstvak 13"/>
          <p:cNvSpPr txBox="1"/>
          <p:nvPr/>
        </p:nvSpPr>
        <p:spPr>
          <a:xfrm rot="18052494">
            <a:off x="6920557" y="2268030"/>
            <a:ext cx="897776"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1046</a:t>
            </a:r>
            <a:endParaRPr lang="nl-NL" sz="2400" dirty="0">
              <a:solidFill>
                <a:schemeClr val="bg1"/>
              </a:solidFill>
              <a:effectLst>
                <a:outerShdw blurRad="38100" dist="38100" dir="2700000" algn="tl">
                  <a:srgbClr val="000000">
                    <a:alpha val="43137"/>
                  </a:srgbClr>
                </a:outerShdw>
              </a:effectLst>
            </a:endParaRPr>
          </a:p>
        </p:txBody>
      </p:sp>
      <p:sp>
        <p:nvSpPr>
          <p:cNvPr id="15" name="Tekstvak 14"/>
          <p:cNvSpPr txBox="1"/>
          <p:nvPr/>
        </p:nvSpPr>
        <p:spPr>
          <a:xfrm rot="18039288">
            <a:off x="7328096" y="2160498"/>
            <a:ext cx="129745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1006</a:t>
            </a:r>
            <a:endParaRPr lang="nl-NL" sz="2400" dirty="0">
              <a:solidFill>
                <a:schemeClr val="bg1"/>
              </a:solidFill>
              <a:effectLst>
                <a:outerShdw blurRad="38100" dist="38100" dir="2700000" algn="tl">
                  <a:srgbClr val="000000">
                    <a:alpha val="43137"/>
                  </a:srgbClr>
                </a:outerShdw>
              </a:effectLst>
            </a:endParaRPr>
          </a:p>
        </p:txBody>
      </p:sp>
      <p:sp>
        <p:nvSpPr>
          <p:cNvPr id="16" name="Rechthoek 15"/>
          <p:cNvSpPr/>
          <p:nvPr/>
        </p:nvSpPr>
        <p:spPr>
          <a:xfrm>
            <a:off x="7463677" y="1715564"/>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7" name="Rechthoek 16"/>
          <p:cNvSpPr/>
          <p:nvPr/>
        </p:nvSpPr>
        <p:spPr>
          <a:xfrm>
            <a:off x="7945546" y="1708946"/>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Rechthoek 17"/>
          <p:cNvSpPr/>
          <p:nvPr/>
        </p:nvSpPr>
        <p:spPr>
          <a:xfrm>
            <a:off x="8385144" y="168949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Rechthoek 18"/>
          <p:cNvSpPr/>
          <p:nvPr/>
        </p:nvSpPr>
        <p:spPr>
          <a:xfrm>
            <a:off x="3790238" y="168901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Rechthoek 19"/>
          <p:cNvSpPr/>
          <p:nvPr/>
        </p:nvSpPr>
        <p:spPr>
          <a:xfrm>
            <a:off x="3223017" y="168901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Tekstvak 20"/>
          <p:cNvSpPr txBox="1"/>
          <p:nvPr/>
        </p:nvSpPr>
        <p:spPr>
          <a:xfrm rot="18052494">
            <a:off x="2478093" y="2725320"/>
            <a:ext cx="1963361"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Intocht - 1410</a:t>
            </a:r>
            <a:endParaRPr lang="nl-NL" sz="2400" dirty="0">
              <a:solidFill>
                <a:schemeClr val="bg1"/>
              </a:solidFill>
              <a:effectLst>
                <a:outerShdw blurRad="38100" dist="38100" dir="2700000" algn="tl">
                  <a:srgbClr val="000000">
                    <a:alpha val="43137"/>
                  </a:srgbClr>
                </a:outerShdw>
              </a:effectLst>
            </a:endParaRPr>
          </a:p>
        </p:txBody>
      </p:sp>
      <p:sp>
        <p:nvSpPr>
          <p:cNvPr id="22" name="Tekstvak 21"/>
          <p:cNvSpPr txBox="1"/>
          <p:nvPr/>
        </p:nvSpPr>
        <p:spPr>
          <a:xfrm rot="18052494">
            <a:off x="1735548" y="2751225"/>
            <a:ext cx="214564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Uittocht - 1450</a:t>
            </a:r>
            <a:endParaRPr lang="nl-NL" sz="2400" dirty="0">
              <a:solidFill>
                <a:schemeClr val="bg1"/>
              </a:solidFill>
              <a:effectLst>
                <a:outerShdw blurRad="38100" dist="38100" dir="2700000" algn="tl">
                  <a:srgbClr val="000000">
                    <a:alpha val="43137"/>
                  </a:srgbClr>
                </a:outerShdw>
              </a:effectLst>
            </a:endParaRPr>
          </a:p>
        </p:txBody>
      </p:sp>
      <p:sp>
        <p:nvSpPr>
          <p:cNvPr id="23" name="Tekstvak 22"/>
          <p:cNvSpPr txBox="1"/>
          <p:nvPr/>
        </p:nvSpPr>
        <p:spPr>
          <a:xfrm>
            <a:off x="2986028" y="1108464"/>
            <a:ext cx="1175632" cy="608885"/>
          </a:xfrm>
          <a:prstGeom prst="rect">
            <a:avLst/>
          </a:prstGeom>
          <a:noFill/>
        </p:spPr>
        <p:txBody>
          <a:bodyPr wrap="square" rtlCol="0">
            <a:spAutoFit/>
          </a:bodyPr>
          <a:lstStyle/>
          <a:p>
            <a:pPr algn="ctr">
              <a:lnSpc>
                <a:spcPts val="2000"/>
              </a:lnSpc>
            </a:pPr>
            <a:r>
              <a:rPr lang="nl-NL" sz="2000" dirty="0" smtClean="0">
                <a:effectLst>
                  <a:outerShdw blurRad="38100" dist="38100" dir="2700000" algn="tl">
                    <a:srgbClr val="000000">
                      <a:alpha val="43137"/>
                    </a:srgbClr>
                  </a:outerShdw>
                </a:effectLst>
              </a:rPr>
              <a:t>Woestijn-</a:t>
            </a:r>
          </a:p>
          <a:p>
            <a:pPr algn="ctr">
              <a:lnSpc>
                <a:spcPts val="2000"/>
              </a:lnSpc>
            </a:pPr>
            <a:r>
              <a:rPr lang="nl-NL" sz="2000" dirty="0" smtClean="0">
                <a:effectLst>
                  <a:outerShdw blurRad="38100" dist="38100" dir="2700000" algn="tl">
                    <a:srgbClr val="000000">
                      <a:alpha val="43137"/>
                    </a:srgbClr>
                  </a:outerShdw>
                </a:effectLst>
              </a:rPr>
              <a:t>reis</a:t>
            </a:r>
            <a:endParaRPr lang="nl-NL" sz="2000" dirty="0">
              <a:effectLst>
                <a:outerShdw blurRad="38100" dist="38100" dir="2700000" algn="tl">
                  <a:srgbClr val="000000">
                    <a:alpha val="43137"/>
                  </a:srgbClr>
                </a:outerShdw>
              </a:effectLst>
            </a:endParaRPr>
          </a:p>
        </p:txBody>
      </p:sp>
      <p:sp>
        <p:nvSpPr>
          <p:cNvPr id="24" name="Tekstvak 23"/>
          <p:cNvSpPr txBox="1"/>
          <p:nvPr/>
        </p:nvSpPr>
        <p:spPr>
          <a:xfrm>
            <a:off x="4543831" y="1238499"/>
            <a:ext cx="2549764" cy="348813"/>
          </a:xfrm>
          <a:prstGeom prst="rect">
            <a:avLst/>
          </a:prstGeom>
          <a:noFill/>
        </p:spPr>
        <p:txBody>
          <a:bodyPr wrap="square" rtlCol="0">
            <a:spAutoFit/>
          </a:bodyPr>
          <a:lstStyle/>
          <a:p>
            <a:pPr algn="ctr">
              <a:lnSpc>
                <a:spcPts val="2000"/>
              </a:lnSpc>
            </a:pPr>
            <a:r>
              <a:rPr lang="nl-NL" sz="3600" b="1" dirty="0" smtClean="0">
                <a:effectLst>
                  <a:outerShdw blurRad="38100" dist="38100" dir="2700000" algn="tl">
                    <a:srgbClr val="000000">
                      <a:alpha val="43137"/>
                    </a:srgbClr>
                  </a:outerShdw>
                </a:effectLst>
              </a:rPr>
              <a:t>RICHTEREN</a:t>
            </a:r>
            <a:endParaRPr lang="nl-NL" sz="3600" b="1" dirty="0">
              <a:effectLst>
                <a:outerShdw blurRad="38100" dist="38100" dir="2700000" algn="tl">
                  <a:srgbClr val="000000">
                    <a:alpha val="43137"/>
                  </a:srgbClr>
                </a:outerShdw>
              </a:effectLst>
            </a:endParaRPr>
          </a:p>
        </p:txBody>
      </p:sp>
      <p:sp>
        <p:nvSpPr>
          <p:cNvPr id="25" name="Rechthoek 24"/>
          <p:cNvSpPr/>
          <p:nvPr/>
        </p:nvSpPr>
        <p:spPr>
          <a:xfrm>
            <a:off x="8891115" y="168949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Tekstvak 25"/>
          <p:cNvSpPr txBox="1"/>
          <p:nvPr/>
        </p:nvSpPr>
        <p:spPr>
          <a:xfrm rot="18016492">
            <a:off x="8442077" y="2218611"/>
            <a:ext cx="79190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926</a:t>
            </a:r>
            <a:endParaRPr lang="nl-NL" sz="2400" dirty="0">
              <a:solidFill>
                <a:schemeClr val="bg1"/>
              </a:solidFill>
              <a:effectLst>
                <a:outerShdw blurRad="38100" dist="38100" dir="2700000" algn="tl">
                  <a:srgbClr val="000000">
                    <a:alpha val="43137"/>
                  </a:srgbClr>
                </a:outerShdw>
              </a:effectLst>
            </a:endParaRPr>
          </a:p>
        </p:txBody>
      </p:sp>
      <p:sp>
        <p:nvSpPr>
          <p:cNvPr id="27" name="Tekstvak 26"/>
          <p:cNvSpPr txBox="1"/>
          <p:nvPr/>
        </p:nvSpPr>
        <p:spPr>
          <a:xfrm rot="17645558">
            <a:off x="8137755" y="1088004"/>
            <a:ext cx="133929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Salomo</a:t>
            </a:r>
            <a:endParaRPr lang="nl-NL" sz="2400" dirty="0">
              <a:effectLst>
                <a:outerShdw blurRad="38100" dist="38100" dir="2700000" algn="tl">
                  <a:srgbClr val="000000">
                    <a:alpha val="43137"/>
                  </a:srgbClr>
                </a:outerShdw>
              </a:effectLst>
            </a:endParaRPr>
          </a:p>
        </p:txBody>
      </p:sp>
      <p:sp>
        <p:nvSpPr>
          <p:cNvPr id="28" name="Tekstvak 27"/>
          <p:cNvSpPr txBox="1"/>
          <p:nvPr/>
        </p:nvSpPr>
        <p:spPr>
          <a:xfrm rot="17545660">
            <a:off x="7804317" y="1221513"/>
            <a:ext cx="992879"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David </a:t>
            </a:r>
            <a:endParaRPr lang="nl-NL" sz="2400" dirty="0">
              <a:solidFill>
                <a:schemeClr val="bg1"/>
              </a:solidFill>
              <a:effectLst>
                <a:outerShdw blurRad="38100" dist="38100" dir="2700000" algn="tl">
                  <a:srgbClr val="000000">
                    <a:alpha val="43137"/>
                  </a:srgbClr>
                </a:outerShdw>
              </a:effectLst>
            </a:endParaRPr>
          </a:p>
        </p:txBody>
      </p:sp>
      <p:sp>
        <p:nvSpPr>
          <p:cNvPr id="29" name="Tekstvak 28"/>
          <p:cNvSpPr txBox="1"/>
          <p:nvPr/>
        </p:nvSpPr>
        <p:spPr>
          <a:xfrm rot="17876541">
            <a:off x="7309468" y="1145166"/>
            <a:ext cx="1141808"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Saul</a:t>
            </a:r>
            <a:endParaRPr lang="nl-NL" sz="2400" dirty="0">
              <a:effectLst>
                <a:outerShdw blurRad="38100" dist="38100" dir="2700000" algn="tl">
                  <a:srgbClr val="000000">
                    <a:alpha val="43137"/>
                  </a:srgbClr>
                </a:outerShdw>
              </a:effectLst>
            </a:endParaRPr>
          </a:p>
        </p:txBody>
      </p:sp>
      <p:sp>
        <p:nvSpPr>
          <p:cNvPr id="30" name="Rechthoek 29"/>
          <p:cNvSpPr/>
          <p:nvPr/>
        </p:nvSpPr>
        <p:spPr>
          <a:xfrm>
            <a:off x="4201545" y="1689009"/>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Tekstvak 30"/>
          <p:cNvSpPr txBox="1"/>
          <p:nvPr/>
        </p:nvSpPr>
        <p:spPr>
          <a:xfrm rot="17876541">
            <a:off x="3629306" y="1101728"/>
            <a:ext cx="1141808"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Jozua</a:t>
            </a:r>
            <a:endParaRPr lang="nl-NL" sz="2400" dirty="0">
              <a:effectLst>
                <a:outerShdw blurRad="38100" dist="38100" dir="2700000" algn="tl">
                  <a:srgbClr val="000000">
                    <a:alpha val="43137"/>
                  </a:srgbClr>
                </a:outerShdw>
              </a:effectLst>
            </a:endParaRPr>
          </a:p>
        </p:txBody>
      </p:sp>
      <p:sp>
        <p:nvSpPr>
          <p:cNvPr id="32" name="Tekstvak 31"/>
          <p:cNvSpPr txBox="1"/>
          <p:nvPr/>
        </p:nvSpPr>
        <p:spPr>
          <a:xfrm rot="18052494">
            <a:off x="3758354" y="2279560"/>
            <a:ext cx="823057"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1380</a:t>
            </a:r>
            <a:endParaRPr lang="nl-NL"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4189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24000" y="135143"/>
            <a:ext cx="8402400" cy="263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2000" dirty="0">
                <a:solidFill>
                  <a:schemeClr val="bg1"/>
                </a:solidFill>
              </a:rPr>
              <a:t>1</a:t>
            </a:r>
            <a:r>
              <a:rPr lang="nl-NL" sz="3200" dirty="0">
                <a:solidFill>
                  <a:schemeClr val="bg1"/>
                </a:solidFill>
              </a:rPr>
              <a:t> Na de dood van Jozua raadpleegden de Israëlieten de HEER: ‘Wie van ons moet als eerste de strijd aanbinden met de Kanaänieten?’</a:t>
            </a:r>
          </a:p>
        </p:txBody>
      </p:sp>
      <p:sp>
        <p:nvSpPr>
          <p:cNvPr id="4"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Richt. 1:1</a:t>
            </a:r>
          </a:p>
        </p:txBody>
      </p:sp>
    </p:spTree>
    <p:extLst>
      <p:ext uri="{BB962C8B-B14F-4D97-AF65-F5344CB8AC3E}">
        <p14:creationId xmlns:p14="http://schemas.microsoft.com/office/powerpoint/2010/main" val="25156732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24000" y="135143"/>
            <a:ext cx="8402400" cy="514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2000" dirty="0" smtClean="0">
                <a:solidFill>
                  <a:schemeClr val="bg1"/>
                </a:solidFill>
              </a:rPr>
              <a:t>1</a:t>
            </a:r>
            <a:r>
              <a:rPr lang="nl-NL" sz="3200" dirty="0" smtClean="0">
                <a:solidFill>
                  <a:schemeClr val="bg1"/>
                </a:solidFill>
              </a:rPr>
              <a:t> </a:t>
            </a:r>
            <a:r>
              <a:rPr lang="nl-NL" sz="3200" dirty="0">
                <a:solidFill>
                  <a:schemeClr val="bg1"/>
                </a:solidFill>
              </a:rPr>
              <a:t>Er kwam een engel van de HEER uit </a:t>
            </a:r>
            <a:r>
              <a:rPr lang="nl-NL" sz="3200" dirty="0" err="1">
                <a:solidFill>
                  <a:schemeClr val="bg1"/>
                </a:solidFill>
              </a:rPr>
              <a:t>Gilgal</a:t>
            </a:r>
            <a:r>
              <a:rPr lang="nl-NL" sz="3200" dirty="0">
                <a:solidFill>
                  <a:schemeClr val="bg1"/>
                </a:solidFill>
              </a:rPr>
              <a:t> naar </a:t>
            </a:r>
            <a:r>
              <a:rPr lang="nl-NL" sz="3200" dirty="0" err="1">
                <a:solidFill>
                  <a:schemeClr val="bg1"/>
                </a:solidFill>
              </a:rPr>
              <a:t>Bochim</a:t>
            </a:r>
            <a:r>
              <a:rPr lang="nl-NL" sz="3200" dirty="0">
                <a:solidFill>
                  <a:schemeClr val="bg1"/>
                </a:solidFill>
              </a:rPr>
              <a:t>. Daar zei hij: ‘Ik heb jullie uit Egypte geleid naar het land dat </a:t>
            </a:r>
            <a:r>
              <a:rPr lang="nl-NL" sz="3200" dirty="0" smtClean="0">
                <a:solidFill>
                  <a:schemeClr val="bg1"/>
                </a:solidFill>
              </a:rPr>
              <a:t>Ik </a:t>
            </a:r>
            <a:r>
              <a:rPr lang="nl-NL" sz="3200" dirty="0">
                <a:solidFill>
                  <a:schemeClr val="bg1"/>
                </a:solidFill>
              </a:rPr>
              <a:t>jullie voorouders onder ede had beloofd. Ik heb gezegd dat </a:t>
            </a:r>
            <a:r>
              <a:rPr lang="nl-NL" sz="3200" dirty="0" smtClean="0">
                <a:solidFill>
                  <a:schemeClr val="bg1"/>
                </a:solidFill>
              </a:rPr>
              <a:t>Ik </a:t>
            </a:r>
            <a:r>
              <a:rPr lang="nl-NL" sz="3200" dirty="0">
                <a:solidFill>
                  <a:schemeClr val="bg1"/>
                </a:solidFill>
              </a:rPr>
              <a:t>M</a:t>
            </a:r>
            <a:r>
              <a:rPr lang="nl-NL" sz="3200" dirty="0" smtClean="0">
                <a:solidFill>
                  <a:schemeClr val="bg1"/>
                </a:solidFill>
              </a:rPr>
              <a:t>ijn </a:t>
            </a:r>
            <a:r>
              <a:rPr lang="nl-NL" sz="3200" dirty="0">
                <a:solidFill>
                  <a:schemeClr val="bg1"/>
                </a:solidFill>
              </a:rPr>
              <a:t>verbond met jullie nooit zou verbreken. </a:t>
            </a:r>
            <a:r>
              <a:rPr lang="nl-NL" sz="2000" dirty="0">
                <a:solidFill>
                  <a:schemeClr val="bg1"/>
                </a:solidFill>
              </a:rPr>
              <a:t>2</a:t>
            </a:r>
            <a:r>
              <a:rPr lang="nl-NL" sz="3200" dirty="0">
                <a:solidFill>
                  <a:schemeClr val="bg1"/>
                </a:solidFill>
              </a:rPr>
              <a:t> Maar jullie mochten geen verdragen sluiten met de inwoners van dit land en hun altaren moesten jullie afbreken. Maar jullie hebben niet geluisterd naar wat ik heb gezegd. Hoe hebben jullie dat kunnen doen? </a:t>
            </a:r>
          </a:p>
        </p:txBody>
      </p:sp>
      <p:sp>
        <p:nvSpPr>
          <p:cNvPr id="4"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Richt. 2:1-3</a:t>
            </a:r>
          </a:p>
        </p:txBody>
      </p:sp>
    </p:spTree>
    <p:extLst>
      <p:ext uri="{BB962C8B-B14F-4D97-AF65-F5344CB8AC3E}">
        <p14:creationId xmlns:p14="http://schemas.microsoft.com/office/powerpoint/2010/main" val="3580545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24000" y="135143"/>
            <a:ext cx="8402400" cy="263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2000" dirty="0" smtClean="0">
                <a:solidFill>
                  <a:schemeClr val="bg1"/>
                </a:solidFill>
              </a:rPr>
              <a:t>3</a:t>
            </a:r>
            <a:r>
              <a:rPr lang="nl-NL" sz="3200" dirty="0" smtClean="0">
                <a:solidFill>
                  <a:schemeClr val="bg1"/>
                </a:solidFill>
              </a:rPr>
              <a:t> </a:t>
            </a:r>
            <a:r>
              <a:rPr lang="nl-NL" sz="3200" dirty="0">
                <a:solidFill>
                  <a:schemeClr val="bg1"/>
                </a:solidFill>
              </a:rPr>
              <a:t>Daarom heb </a:t>
            </a:r>
            <a:r>
              <a:rPr lang="nl-NL" sz="3200" dirty="0" smtClean="0">
                <a:solidFill>
                  <a:schemeClr val="bg1"/>
                </a:solidFill>
              </a:rPr>
              <a:t>Ik </a:t>
            </a:r>
            <a:r>
              <a:rPr lang="nl-NL" sz="3200" dirty="0">
                <a:solidFill>
                  <a:schemeClr val="bg1"/>
                </a:solidFill>
              </a:rPr>
              <a:t>besloten dat </a:t>
            </a:r>
            <a:r>
              <a:rPr lang="nl-NL" sz="3200" dirty="0" smtClean="0">
                <a:solidFill>
                  <a:schemeClr val="bg1"/>
                </a:solidFill>
              </a:rPr>
              <a:t>Ik </a:t>
            </a:r>
            <a:r>
              <a:rPr lang="nl-NL" sz="3200" dirty="0">
                <a:solidFill>
                  <a:schemeClr val="bg1"/>
                </a:solidFill>
              </a:rPr>
              <a:t>de inwoners van dit land niet voor jullie zal verdrijven. Zij zullen jullie in hun netten verstrikken en hun goden zullen jullie ondergang worden</a:t>
            </a:r>
            <a:r>
              <a:rPr lang="nl-NL" sz="3200" dirty="0" smtClean="0">
                <a:solidFill>
                  <a:schemeClr val="bg1"/>
                </a:solidFill>
              </a:rPr>
              <a:t>.’</a:t>
            </a:r>
            <a:endParaRPr lang="nl-NL" sz="3200" dirty="0">
              <a:solidFill>
                <a:schemeClr val="bg1"/>
              </a:solidFill>
            </a:endParaRPr>
          </a:p>
        </p:txBody>
      </p:sp>
      <p:sp>
        <p:nvSpPr>
          <p:cNvPr id="4"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Richt. 2:1-3</a:t>
            </a:r>
          </a:p>
        </p:txBody>
      </p:sp>
    </p:spTree>
    <p:extLst>
      <p:ext uri="{BB962C8B-B14F-4D97-AF65-F5344CB8AC3E}">
        <p14:creationId xmlns:p14="http://schemas.microsoft.com/office/powerpoint/2010/main" val="4257300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7" name="Titel 1"/>
          <p:cNvSpPr txBox="1">
            <a:spLocks/>
          </p:cNvSpPr>
          <p:nvPr/>
        </p:nvSpPr>
        <p:spPr bwMode="auto">
          <a:xfrm>
            <a:off x="439200" y="123803"/>
            <a:ext cx="8179199" cy="113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80985" rtl="0" eaLnBrk="0" fontAlgn="base" hangingPunct="0">
              <a:spcBef>
                <a:spcPct val="0"/>
              </a:spcBef>
              <a:spcAft>
                <a:spcPct val="0"/>
              </a:spcAft>
              <a:defRPr sz="3667" kern="1200">
                <a:solidFill>
                  <a:schemeClr val="tx1"/>
                </a:solidFill>
                <a:latin typeface="+mj-lt"/>
                <a:ea typeface="MS PGothic" panose="020B0600070205080204" pitchFamily="34" charset="-128"/>
                <a:cs typeface="ＭＳ Ｐゴシック" charset="0"/>
              </a:defRPr>
            </a:lvl1pPr>
            <a:lvl2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2pPr>
            <a:lvl3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3pPr>
            <a:lvl4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4pPr>
            <a:lvl5pPr algn="ctr" defTabSz="380985" rtl="0" eaLnBrk="0" fontAlgn="base" hangingPunct="0">
              <a:spcBef>
                <a:spcPct val="0"/>
              </a:spcBef>
              <a:spcAft>
                <a:spcPct val="0"/>
              </a:spcAft>
              <a:defRPr sz="3667">
                <a:solidFill>
                  <a:schemeClr val="tx1"/>
                </a:solidFill>
                <a:latin typeface="Calibri" charset="0"/>
                <a:ea typeface="MS PGothic" panose="020B0600070205080204" pitchFamily="34" charset="-128"/>
                <a:cs typeface="ＭＳ Ｐゴシック" charset="0"/>
              </a:defRPr>
            </a:lvl5pPr>
            <a:lvl6pPr marL="380985"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6pPr>
            <a:lvl7pPr marL="761970"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7pPr>
            <a:lvl8pPr marL="1142954"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8pPr>
            <a:lvl9pPr marL="1523939" algn="ctr" defTabSz="380985" rtl="0" fontAlgn="base">
              <a:spcBef>
                <a:spcPct val="0"/>
              </a:spcBef>
              <a:spcAft>
                <a:spcPct val="0"/>
              </a:spcAft>
              <a:defRPr sz="3667">
                <a:solidFill>
                  <a:schemeClr val="tx1"/>
                </a:solidFill>
                <a:latin typeface="Calibri" charset="0"/>
                <a:ea typeface="ＭＳ Ｐゴシック" charset="0"/>
                <a:cs typeface="ＭＳ Ｐゴシック" charset="0"/>
              </a:defRPr>
            </a:lvl9pPr>
          </a:lstStyle>
          <a:p>
            <a:r>
              <a:rPr lang="nl-NL" sz="5400" smtClean="0">
                <a:ln w="3175">
                  <a:solidFill>
                    <a:schemeClr val="tx1"/>
                  </a:solidFill>
                </a:ln>
                <a:solidFill>
                  <a:schemeClr val="bg1"/>
                </a:solidFill>
                <a:effectLst>
                  <a:outerShdw blurRad="38100" dist="38100" dir="2700000" algn="tl">
                    <a:srgbClr val="000000">
                      <a:alpha val="43137"/>
                    </a:srgbClr>
                  </a:outerShdw>
                </a:effectLst>
              </a:rPr>
              <a:t>Les 3: Historische Boeken</a:t>
            </a:r>
            <a:endParaRPr lang="nl-NL" sz="5400"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43537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jdelijke aanduiding voor inhoud 2"/>
          <p:cNvSpPr txBox="1">
            <a:spLocks/>
          </p:cNvSpPr>
          <p:nvPr/>
        </p:nvSpPr>
        <p:spPr bwMode="auto">
          <a:xfrm>
            <a:off x="628650" y="353449"/>
            <a:ext cx="78867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rPr>
              <a:t>Cyclus</a:t>
            </a:r>
          </a:p>
        </p:txBody>
      </p:sp>
    </p:spTree>
    <p:extLst>
      <p:ext uri="{BB962C8B-B14F-4D97-AF65-F5344CB8AC3E}">
        <p14:creationId xmlns:p14="http://schemas.microsoft.com/office/powerpoint/2010/main" val="362204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jdelijke aanduiding voor inhoud 2"/>
          <p:cNvSpPr txBox="1">
            <a:spLocks/>
          </p:cNvSpPr>
          <p:nvPr/>
        </p:nvSpPr>
        <p:spPr bwMode="auto">
          <a:xfrm>
            <a:off x="628650" y="353449"/>
            <a:ext cx="78867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rPr>
              <a:t>Cyclus</a:t>
            </a:r>
          </a:p>
          <a:p>
            <a:pPr lvl="1"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Volk doet kwaad</a:t>
            </a:r>
          </a:p>
        </p:txBody>
      </p:sp>
    </p:spTree>
    <p:extLst>
      <p:ext uri="{BB962C8B-B14F-4D97-AF65-F5344CB8AC3E}">
        <p14:creationId xmlns:p14="http://schemas.microsoft.com/office/powerpoint/2010/main" val="1200564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jdelijke aanduiding voor inhoud 2"/>
          <p:cNvSpPr txBox="1">
            <a:spLocks/>
          </p:cNvSpPr>
          <p:nvPr/>
        </p:nvSpPr>
        <p:spPr bwMode="auto">
          <a:xfrm>
            <a:off x="628650" y="353449"/>
            <a:ext cx="78867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rPr>
              <a:t>Cyclus</a:t>
            </a:r>
          </a:p>
          <a:p>
            <a:pPr lvl="1"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Volk doet kwaad</a:t>
            </a:r>
          </a:p>
          <a:p>
            <a:pPr lvl="1"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Woede en straf van God</a:t>
            </a:r>
          </a:p>
        </p:txBody>
      </p:sp>
    </p:spTree>
    <p:extLst>
      <p:ext uri="{BB962C8B-B14F-4D97-AF65-F5344CB8AC3E}">
        <p14:creationId xmlns:p14="http://schemas.microsoft.com/office/powerpoint/2010/main" val="414558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jdelijke aanduiding voor inhoud 2"/>
          <p:cNvSpPr txBox="1">
            <a:spLocks/>
          </p:cNvSpPr>
          <p:nvPr/>
        </p:nvSpPr>
        <p:spPr bwMode="auto">
          <a:xfrm>
            <a:off x="628650" y="353449"/>
            <a:ext cx="78867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rPr>
              <a:t>Cyclus</a:t>
            </a:r>
          </a:p>
          <a:p>
            <a:pPr lvl="1"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Volk doet kwaad</a:t>
            </a:r>
          </a:p>
          <a:p>
            <a:pPr lvl="1"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Woede en straf van God</a:t>
            </a:r>
          </a:p>
          <a:p>
            <a:pPr lvl="1"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Volk roept tot God om redding</a:t>
            </a:r>
          </a:p>
        </p:txBody>
      </p:sp>
    </p:spTree>
    <p:extLst>
      <p:ext uri="{BB962C8B-B14F-4D97-AF65-F5344CB8AC3E}">
        <p14:creationId xmlns:p14="http://schemas.microsoft.com/office/powerpoint/2010/main" val="926676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jdelijke aanduiding voor inhoud 2"/>
          <p:cNvSpPr txBox="1">
            <a:spLocks/>
          </p:cNvSpPr>
          <p:nvPr/>
        </p:nvSpPr>
        <p:spPr bwMode="auto">
          <a:xfrm>
            <a:off x="628650" y="353449"/>
            <a:ext cx="78867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rPr>
              <a:t>Cyclus</a:t>
            </a:r>
          </a:p>
          <a:p>
            <a:pPr lvl="1"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Volk doet kwaad</a:t>
            </a:r>
          </a:p>
          <a:p>
            <a:pPr lvl="1"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Woede en straf van God</a:t>
            </a:r>
          </a:p>
          <a:p>
            <a:pPr lvl="1"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Volk roept tot God om redding</a:t>
            </a:r>
          </a:p>
          <a:p>
            <a:pPr lvl="1"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God zendt een bevrijder</a:t>
            </a:r>
          </a:p>
        </p:txBody>
      </p:sp>
    </p:spTree>
    <p:extLst>
      <p:ext uri="{BB962C8B-B14F-4D97-AF65-F5344CB8AC3E}">
        <p14:creationId xmlns:p14="http://schemas.microsoft.com/office/powerpoint/2010/main" val="17535557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jdelijke aanduiding voor inhoud 2"/>
          <p:cNvSpPr txBox="1">
            <a:spLocks/>
          </p:cNvSpPr>
          <p:nvPr/>
        </p:nvSpPr>
        <p:spPr bwMode="auto">
          <a:xfrm>
            <a:off x="628650" y="353449"/>
            <a:ext cx="78867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rPr>
              <a:t>Cyclus</a:t>
            </a:r>
          </a:p>
          <a:p>
            <a:pPr lvl="1"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Volk doet kwaad</a:t>
            </a:r>
          </a:p>
          <a:p>
            <a:pPr lvl="1"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Woede en straf van God</a:t>
            </a:r>
          </a:p>
          <a:p>
            <a:pPr lvl="1"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Volk roept tot God om redding</a:t>
            </a:r>
          </a:p>
          <a:p>
            <a:pPr lvl="1"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God zendt een bevrijder</a:t>
            </a:r>
          </a:p>
          <a:p>
            <a:pPr lvl="1"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Periode van vrede</a:t>
            </a:r>
          </a:p>
        </p:txBody>
      </p:sp>
    </p:spTree>
    <p:extLst>
      <p:ext uri="{BB962C8B-B14F-4D97-AF65-F5344CB8AC3E}">
        <p14:creationId xmlns:p14="http://schemas.microsoft.com/office/powerpoint/2010/main" val="2453457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a:srcRect l="41260" t="24798" r="28504" b="40044"/>
          <a:stretch/>
        </p:blipFill>
        <p:spPr>
          <a:xfrm>
            <a:off x="1697783" y="417600"/>
            <a:ext cx="5588617" cy="3655257"/>
          </a:xfrm>
          <a:prstGeom prst="rect">
            <a:avLst/>
          </a:prstGeom>
        </p:spPr>
      </p:pic>
    </p:spTree>
    <p:extLst>
      <p:ext uri="{BB962C8B-B14F-4D97-AF65-F5344CB8AC3E}">
        <p14:creationId xmlns:p14="http://schemas.microsoft.com/office/powerpoint/2010/main" val="3570751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842400" y="252000"/>
            <a:ext cx="4989600" cy="1200329"/>
          </a:xfrm>
          <a:prstGeom prst="rect">
            <a:avLst/>
          </a:prstGeom>
          <a:noFill/>
        </p:spPr>
        <p:txBody>
          <a:bodyPr wrap="square" rtlCol="0">
            <a:spAutoFit/>
          </a:bodyPr>
          <a:lstStyle/>
          <a:p>
            <a:r>
              <a:rPr lang="nl-NL" sz="3600" b="1" dirty="0" err="1" smtClean="0">
                <a:solidFill>
                  <a:schemeClr val="bg1"/>
                </a:solidFill>
                <a:effectLst>
                  <a:outerShdw blurRad="38100" dist="38100" dir="2700000" algn="tl">
                    <a:srgbClr val="000000">
                      <a:alpha val="43137"/>
                    </a:srgbClr>
                  </a:outerShdw>
                </a:effectLst>
              </a:rPr>
              <a:t>Othniël</a:t>
            </a:r>
            <a:endParaRPr lang="nl-NL" sz="3600" b="1" dirty="0" smtClean="0">
              <a:solidFill>
                <a:schemeClr val="bg1"/>
              </a:solidFill>
              <a:effectLst>
                <a:outerShdw blurRad="38100" dist="38100" dir="2700000" algn="tl">
                  <a:srgbClr val="000000">
                    <a:alpha val="43137"/>
                  </a:srgbClr>
                </a:outerShdw>
              </a:effectLst>
            </a:endParaRPr>
          </a:p>
          <a:p>
            <a:endParaRPr lang="nl-NL"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0280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842400" y="252000"/>
            <a:ext cx="4989600" cy="1754326"/>
          </a:xfrm>
          <a:prstGeom prst="rect">
            <a:avLst/>
          </a:prstGeom>
          <a:noFill/>
        </p:spPr>
        <p:txBody>
          <a:bodyPr wrap="square" rtlCol="0">
            <a:spAutoFit/>
          </a:bodyPr>
          <a:lstStyle/>
          <a:p>
            <a:r>
              <a:rPr lang="nl-NL" sz="3600" b="1" dirty="0" err="1" smtClean="0">
                <a:solidFill>
                  <a:schemeClr val="bg1"/>
                </a:solidFill>
                <a:effectLst>
                  <a:outerShdw blurRad="38100" dist="38100" dir="2700000" algn="tl">
                    <a:srgbClr val="000000">
                      <a:alpha val="43137"/>
                    </a:srgbClr>
                  </a:outerShdw>
                </a:effectLst>
              </a:rPr>
              <a:t>Othniël</a:t>
            </a:r>
            <a:endParaRPr lang="nl-NL" sz="3600" b="1" dirty="0" smtClean="0">
              <a:solidFill>
                <a:schemeClr val="bg1"/>
              </a:solidFill>
              <a:effectLst>
                <a:outerShdw blurRad="38100" dist="38100" dir="2700000" algn="tl">
                  <a:srgbClr val="000000">
                    <a:alpha val="43137"/>
                  </a:srgbClr>
                </a:outerShdw>
              </a:effectLst>
            </a:endParaRPr>
          </a:p>
          <a:p>
            <a:r>
              <a:rPr lang="nl-NL" sz="3600" b="1" dirty="0" err="1" smtClean="0">
                <a:solidFill>
                  <a:schemeClr val="bg1"/>
                </a:solidFill>
                <a:effectLst>
                  <a:outerShdw blurRad="38100" dist="38100" dir="2700000" algn="tl">
                    <a:srgbClr val="000000">
                      <a:alpha val="43137"/>
                    </a:srgbClr>
                  </a:outerShdw>
                </a:effectLst>
              </a:rPr>
              <a:t>Ehud</a:t>
            </a:r>
            <a:endParaRPr lang="nl-NL" sz="3600" b="1" dirty="0" smtClean="0">
              <a:solidFill>
                <a:schemeClr val="bg1"/>
              </a:solidFill>
              <a:effectLst>
                <a:outerShdw blurRad="38100" dist="38100" dir="2700000" algn="tl">
                  <a:srgbClr val="000000">
                    <a:alpha val="43137"/>
                  </a:srgbClr>
                </a:outerShdw>
              </a:effectLst>
            </a:endParaRPr>
          </a:p>
          <a:p>
            <a:endParaRPr lang="nl-NL"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1560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842400" y="252000"/>
            <a:ext cx="4989600" cy="2308324"/>
          </a:xfrm>
          <a:prstGeom prst="rect">
            <a:avLst/>
          </a:prstGeom>
          <a:noFill/>
        </p:spPr>
        <p:txBody>
          <a:bodyPr wrap="square" rtlCol="0">
            <a:spAutoFit/>
          </a:bodyPr>
          <a:lstStyle/>
          <a:p>
            <a:r>
              <a:rPr lang="nl-NL" sz="3600" b="1" dirty="0" err="1" smtClean="0">
                <a:solidFill>
                  <a:schemeClr val="bg1"/>
                </a:solidFill>
                <a:effectLst>
                  <a:outerShdw blurRad="38100" dist="38100" dir="2700000" algn="tl">
                    <a:srgbClr val="000000">
                      <a:alpha val="43137"/>
                    </a:srgbClr>
                  </a:outerShdw>
                </a:effectLst>
              </a:rPr>
              <a:t>Othniël</a:t>
            </a:r>
            <a:endParaRPr lang="nl-NL" sz="3600" b="1" dirty="0" smtClean="0">
              <a:solidFill>
                <a:schemeClr val="bg1"/>
              </a:solidFill>
              <a:effectLst>
                <a:outerShdw blurRad="38100" dist="38100" dir="2700000" algn="tl">
                  <a:srgbClr val="000000">
                    <a:alpha val="43137"/>
                  </a:srgbClr>
                </a:outerShdw>
              </a:effectLst>
            </a:endParaRPr>
          </a:p>
          <a:p>
            <a:r>
              <a:rPr lang="nl-NL" sz="3600" b="1" dirty="0" err="1" smtClean="0">
                <a:solidFill>
                  <a:schemeClr val="bg1"/>
                </a:solidFill>
                <a:effectLst>
                  <a:outerShdw blurRad="38100" dist="38100" dir="2700000" algn="tl">
                    <a:srgbClr val="000000">
                      <a:alpha val="43137"/>
                    </a:srgbClr>
                  </a:outerShdw>
                </a:effectLst>
              </a:rPr>
              <a:t>Ehud</a:t>
            </a:r>
            <a:endParaRPr lang="nl-NL" sz="3600" b="1" dirty="0" smtClean="0">
              <a:solidFill>
                <a:schemeClr val="bg1"/>
              </a:solidFill>
              <a:effectLst>
                <a:outerShdw blurRad="38100" dist="38100" dir="2700000" algn="tl">
                  <a:srgbClr val="000000">
                    <a:alpha val="43137"/>
                  </a:srgbClr>
                </a:outerShdw>
              </a:effectLst>
            </a:endParaRPr>
          </a:p>
          <a:p>
            <a:r>
              <a:rPr lang="nl-NL" sz="3600" b="1" dirty="0" smtClean="0">
                <a:solidFill>
                  <a:schemeClr val="bg1"/>
                </a:solidFill>
                <a:effectLst>
                  <a:outerShdw blurRad="38100" dist="38100" dir="2700000" algn="tl">
                    <a:srgbClr val="000000">
                      <a:alpha val="43137"/>
                    </a:srgbClr>
                  </a:outerShdw>
                </a:effectLst>
              </a:rPr>
              <a:t>Debora</a:t>
            </a:r>
          </a:p>
          <a:p>
            <a:endParaRPr lang="nl-NL"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3518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74400" y="209449"/>
            <a:ext cx="84024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000" dirty="0" smtClean="0">
                <a:solidFill>
                  <a:schemeClr val="bg1"/>
                </a:solidFill>
                <a:effectLst>
                  <a:outerShdw blurRad="38100" dist="38100" dir="2700000" algn="tl">
                    <a:srgbClr val="000000">
                      <a:alpha val="43137"/>
                    </a:srgbClr>
                  </a:outerShdw>
                </a:effectLst>
              </a:rPr>
              <a:t>Protestantse canon: boeken Jozua – Esther</a:t>
            </a:r>
          </a:p>
          <a:p>
            <a:endParaRPr lang="nl-NL" dirty="0" smtClean="0"/>
          </a:p>
          <a:p>
            <a:endParaRPr lang="nl-NL" dirty="0" smtClean="0"/>
          </a:p>
          <a:p>
            <a:endParaRPr lang="nl-NL" dirty="0"/>
          </a:p>
        </p:txBody>
      </p:sp>
    </p:spTree>
    <p:extLst>
      <p:ext uri="{BB962C8B-B14F-4D97-AF65-F5344CB8AC3E}">
        <p14:creationId xmlns:p14="http://schemas.microsoft.com/office/powerpoint/2010/main" val="27374264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842400" y="252000"/>
            <a:ext cx="4989600" cy="2862322"/>
          </a:xfrm>
          <a:prstGeom prst="rect">
            <a:avLst/>
          </a:prstGeom>
          <a:noFill/>
        </p:spPr>
        <p:txBody>
          <a:bodyPr wrap="square" rtlCol="0">
            <a:spAutoFit/>
          </a:bodyPr>
          <a:lstStyle/>
          <a:p>
            <a:r>
              <a:rPr lang="nl-NL" sz="3600" b="1" dirty="0" err="1" smtClean="0">
                <a:solidFill>
                  <a:schemeClr val="bg1"/>
                </a:solidFill>
                <a:effectLst>
                  <a:outerShdw blurRad="38100" dist="38100" dir="2700000" algn="tl">
                    <a:srgbClr val="000000">
                      <a:alpha val="43137"/>
                    </a:srgbClr>
                  </a:outerShdw>
                </a:effectLst>
              </a:rPr>
              <a:t>Othniël</a:t>
            </a:r>
            <a:endParaRPr lang="nl-NL" sz="3600" b="1" dirty="0" smtClean="0">
              <a:solidFill>
                <a:schemeClr val="bg1"/>
              </a:solidFill>
              <a:effectLst>
                <a:outerShdw blurRad="38100" dist="38100" dir="2700000" algn="tl">
                  <a:srgbClr val="000000">
                    <a:alpha val="43137"/>
                  </a:srgbClr>
                </a:outerShdw>
              </a:effectLst>
            </a:endParaRPr>
          </a:p>
          <a:p>
            <a:r>
              <a:rPr lang="nl-NL" sz="3600" b="1" dirty="0" err="1" smtClean="0">
                <a:solidFill>
                  <a:schemeClr val="bg1"/>
                </a:solidFill>
                <a:effectLst>
                  <a:outerShdw blurRad="38100" dist="38100" dir="2700000" algn="tl">
                    <a:srgbClr val="000000">
                      <a:alpha val="43137"/>
                    </a:srgbClr>
                  </a:outerShdw>
                </a:effectLst>
              </a:rPr>
              <a:t>Ehud</a:t>
            </a:r>
            <a:endParaRPr lang="nl-NL" sz="3600" b="1" dirty="0" smtClean="0">
              <a:solidFill>
                <a:schemeClr val="bg1"/>
              </a:solidFill>
              <a:effectLst>
                <a:outerShdw blurRad="38100" dist="38100" dir="2700000" algn="tl">
                  <a:srgbClr val="000000">
                    <a:alpha val="43137"/>
                  </a:srgbClr>
                </a:outerShdw>
              </a:effectLst>
            </a:endParaRPr>
          </a:p>
          <a:p>
            <a:r>
              <a:rPr lang="nl-NL" sz="3600" b="1" dirty="0" smtClean="0">
                <a:solidFill>
                  <a:schemeClr val="bg1"/>
                </a:solidFill>
                <a:effectLst>
                  <a:outerShdw blurRad="38100" dist="38100" dir="2700000" algn="tl">
                    <a:srgbClr val="000000">
                      <a:alpha val="43137"/>
                    </a:srgbClr>
                  </a:outerShdw>
                </a:effectLst>
              </a:rPr>
              <a:t>Debora</a:t>
            </a:r>
          </a:p>
          <a:p>
            <a:r>
              <a:rPr lang="nl-NL" sz="3600" b="1" dirty="0" smtClean="0">
                <a:solidFill>
                  <a:schemeClr val="bg1"/>
                </a:solidFill>
                <a:effectLst>
                  <a:outerShdw blurRad="38100" dist="38100" dir="2700000" algn="tl">
                    <a:srgbClr val="000000">
                      <a:alpha val="43137"/>
                    </a:srgbClr>
                  </a:outerShdw>
                </a:effectLst>
              </a:rPr>
              <a:t>Gideon</a:t>
            </a:r>
          </a:p>
          <a:p>
            <a:endParaRPr lang="nl-NL"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70355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842400" y="252000"/>
            <a:ext cx="4989600" cy="3970318"/>
          </a:xfrm>
          <a:prstGeom prst="rect">
            <a:avLst/>
          </a:prstGeom>
          <a:noFill/>
        </p:spPr>
        <p:txBody>
          <a:bodyPr wrap="square" rtlCol="0">
            <a:spAutoFit/>
          </a:bodyPr>
          <a:lstStyle/>
          <a:p>
            <a:r>
              <a:rPr lang="nl-NL" sz="3600" b="1" dirty="0" err="1" smtClean="0">
                <a:solidFill>
                  <a:schemeClr val="bg1"/>
                </a:solidFill>
                <a:effectLst>
                  <a:outerShdw blurRad="38100" dist="38100" dir="2700000" algn="tl">
                    <a:srgbClr val="000000">
                      <a:alpha val="43137"/>
                    </a:srgbClr>
                  </a:outerShdw>
                </a:effectLst>
              </a:rPr>
              <a:t>Othniël</a:t>
            </a:r>
            <a:endParaRPr lang="nl-NL" sz="3600" b="1" dirty="0" smtClean="0">
              <a:solidFill>
                <a:schemeClr val="bg1"/>
              </a:solidFill>
              <a:effectLst>
                <a:outerShdw blurRad="38100" dist="38100" dir="2700000" algn="tl">
                  <a:srgbClr val="000000">
                    <a:alpha val="43137"/>
                  </a:srgbClr>
                </a:outerShdw>
              </a:effectLst>
            </a:endParaRPr>
          </a:p>
          <a:p>
            <a:r>
              <a:rPr lang="nl-NL" sz="3600" b="1" dirty="0" err="1" smtClean="0">
                <a:solidFill>
                  <a:schemeClr val="bg1"/>
                </a:solidFill>
                <a:effectLst>
                  <a:outerShdw blurRad="38100" dist="38100" dir="2700000" algn="tl">
                    <a:srgbClr val="000000">
                      <a:alpha val="43137"/>
                    </a:srgbClr>
                  </a:outerShdw>
                </a:effectLst>
              </a:rPr>
              <a:t>Ehud</a:t>
            </a:r>
            <a:endParaRPr lang="nl-NL" sz="3600" b="1" dirty="0" smtClean="0">
              <a:solidFill>
                <a:schemeClr val="bg1"/>
              </a:solidFill>
              <a:effectLst>
                <a:outerShdw blurRad="38100" dist="38100" dir="2700000" algn="tl">
                  <a:srgbClr val="000000">
                    <a:alpha val="43137"/>
                  </a:srgbClr>
                </a:outerShdw>
              </a:effectLst>
            </a:endParaRPr>
          </a:p>
          <a:p>
            <a:r>
              <a:rPr lang="nl-NL" sz="3600" b="1" dirty="0" smtClean="0">
                <a:solidFill>
                  <a:schemeClr val="bg1"/>
                </a:solidFill>
                <a:effectLst>
                  <a:outerShdw blurRad="38100" dist="38100" dir="2700000" algn="tl">
                    <a:srgbClr val="000000">
                      <a:alpha val="43137"/>
                    </a:srgbClr>
                  </a:outerShdw>
                </a:effectLst>
              </a:rPr>
              <a:t>Debora</a:t>
            </a:r>
          </a:p>
          <a:p>
            <a:r>
              <a:rPr lang="nl-NL" sz="3600" b="1" dirty="0" smtClean="0">
                <a:solidFill>
                  <a:schemeClr val="bg1"/>
                </a:solidFill>
                <a:effectLst>
                  <a:outerShdw blurRad="38100" dist="38100" dir="2700000" algn="tl">
                    <a:srgbClr val="000000">
                      <a:alpha val="43137"/>
                    </a:srgbClr>
                  </a:outerShdw>
                </a:effectLst>
              </a:rPr>
              <a:t>Gideon</a:t>
            </a:r>
          </a:p>
          <a:p>
            <a:r>
              <a:rPr lang="nl-NL" sz="3600" b="1" dirty="0" err="1" smtClean="0">
                <a:solidFill>
                  <a:schemeClr val="bg1"/>
                </a:solidFill>
                <a:effectLst>
                  <a:outerShdw blurRad="38100" dist="38100" dir="2700000" algn="tl">
                    <a:srgbClr val="000000">
                      <a:alpha val="43137"/>
                    </a:srgbClr>
                  </a:outerShdw>
                </a:effectLst>
              </a:rPr>
              <a:t>Jefta</a:t>
            </a:r>
            <a:endParaRPr lang="nl-NL" sz="3600" b="1" dirty="0">
              <a:solidFill>
                <a:schemeClr val="bg1"/>
              </a:solidFill>
              <a:effectLst>
                <a:outerShdw blurRad="38100" dist="38100" dir="2700000" algn="tl">
                  <a:srgbClr val="000000">
                    <a:alpha val="43137"/>
                  </a:srgbClr>
                </a:outerShdw>
              </a:effectLst>
            </a:endParaRPr>
          </a:p>
          <a:p>
            <a:endParaRPr lang="nl-NL" sz="3600" b="1" dirty="0">
              <a:solidFill>
                <a:schemeClr val="bg1"/>
              </a:solidFill>
              <a:effectLst>
                <a:outerShdw blurRad="38100" dist="38100" dir="2700000" algn="tl">
                  <a:srgbClr val="000000">
                    <a:alpha val="43137"/>
                  </a:srgbClr>
                </a:outerShdw>
              </a:effectLst>
            </a:endParaRPr>
          </a:p>
          <a:p>
            <a:endParaRPr lang="nl-NL"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4417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842400" y="252000"/>
            <a:ext cx="4989600" cy="3970318"/>
          </a:xfrm>
          <a:prstGeom prst="rect">
            <a:avLst/>
          </a:prstGeom>
          <a:noFill/>
        </p:spPr>
        <p:txBody>
          <a:bodyPr wrap="square" rtlCol="0">
            <a:spAutoFit/>
          </a:bodyPr>
          <a:lstStyle/>
          <a:p>
            <a:r>
              <a:rPr lang="nl-NL" sz="3600" b="1" dirty="0" err="1" smtClean="0">
                <a:solidFill>
                  <a:schemeClr val="bg1"/>
                </a:solidFill>
                <a:effectLst>
                  <a:outerShdw blurRad="38100" dist="38100" dir="2700000" algn="tl">
                    <a:srgbClr val="000000">
                      <a:alpha val="43137"/>
                    </a:srgbClr>
                  </a:outerShdw>
                </a:effectLst>
              </a:rPr>
              <a:t>Othniël</a:t>
            </a:r>
            <a:endParaRPr lang="nl-NL" sz="3600" b="1" dirty="0" smtClean="0">
              <a:solidFill>
                <a:schemeClr val="bg1"/>
              </a:solidFill>
              <a:effectLst>
                <a:outerShdw blurRad="38100" dist="38100" dir="2700000" algn="tl">
                  <a:srgbClr val="000000">
                    <a:alpha val="43137"/>
                  </a:srgbClr>
                </a:outerShdw>
              </a:effectLst>
            </a:endParaRPr>
          </a:p>
          <a:p>
            <a:r>
              <a:rPr lang="nl-NL" sz="3600" b="1" dirty="0" err="1" smtClean="0">
                <a:solidFill>
                  <a:schemeClr val="bg1"/>
                </a:solidFill>
                <a:effectLst>
                  <a:outerShdw blurRad="38100" dist="38100" dir="2700000" algn="tl">
                    <a:srgbClr val="000000">
                      <a:alpha val="43137"/>
                    </a:srgbClr>
                  </a:outerShdw>
                </a:effectLst>
              </a:rPr>
              <a:t>Ehud</a:t>
            </a:r>
            <a:endParaRPr lang="nl-NL" sz="3600" b="1" dirty="0" smtClean="0">
              <a:solidFill>
                <a:schemeClr val="bg1"/>
              </a:solidFill>
              <a:effectLst>
                <a:outerShdw blurRad="38100" dist="38100" dir="2700000" algn="tl">
                  <a:srgbClr val="000000">
                    <a:alpha val="43137"/>
                  </a:srgbClr>
                </a:outerShdw>
              </a:effectLst>
            </a:endParaRPr>
          </a:p>
          <a:p>
            <a:r>
              <a:rPr lang="nl-NL" sz="3600" b="1" dirty="0" smtClean="0">
                <a:solidFill>
                  <a:schemeClr val="bg1"/>
                </a:solidFill>
                <a:effectLst>
                  <a:outerShdw blurRad="38100" dist="38100" dir="2700000" algn="tl">
                    <a:srgbClr val="000000">
                      <a:alpha val="43137"/>
                    </a:srgbClr>
                  </a:outerShdw>
                </a:effectLst>
              </a:rPr>
              <a:t>Debora</a:t>
            </a:r>
          </a:p>
          <a:p>
            <a:r>
              <a:rPr lang="nl-NL" sz="3600" b="1" dirty="0" smtClean="0">
                <a:solidFill>
                  <a:schemeClr val="bg1"/>
                </a:solidFill>
                <a:effectLst>
                  <a:outerShdw blurRad="38100" dist="38100" dir="2700000" algn="tl">
                    <a:srgbClr val="000000">
                      <a:alpha val="43137"/>
                    </a:srgbClr>
                  </a:outerShdw>
                </a:effectLst>
              </a:rPr>
              <a:t>Gideon</a:t>
            </a:r>
          </a:p>
          <a:p>
            <a:r>
              <a:rPr lang="nl-NL" sz="3600" b="1" dirty="0" err="1" smtClean="0">
                <a:solidFill>
                  <a:schemeClr val="bg1"/>
                </a:solidFill>
                <a:effectLst>
                  <a:outerShdw blurRad="38100" dist="38100" dir="2700000" algn="tl">
                    <a:srgbClr val="000000">
                      <a:alpha val="43137"/>
                    </a:srgbClr>
                  </a:outerShdw>
                </a:effectLst>
              </a:rPr>
              <a:t>Jefta</a:t>
            </a:r>
            <a:endParaRPr lang="nl-NL" sz="3600" b="1" dirty="0">
              <a:solidFill>
                <a:schemeClr val="bg1"/>
              </a:solidFill>
              <a:effectLst>
                <a:outerShdw blurRad="38100" dist="38100" dir="2700000" algn="tl">
                  <a:srgbClr val="000000">
                    <a:alpha val="43137"/>
                  </a:srgbClr>
                </a:outerShdw>
              </a:effectLst>
            </a:endParaRPr>
          </a:p>
          <a:p>
            <a:r>
              <a:rPr lang="nl-NL" sz="3600" b="1" dirty="0" smtClean="0">
                <a:solidFill>
                  <a:schemeClr val="bg1"/>
                </a:solidFill>
                <a:effectLst>
                  <a:outerShdw blurRad="38100" dist="38100" dir="2700000" algn="tl">
                    <a:srgbClr val="000000">
                      <a:alpha val="43137"/>
                    </a:srgbClr>
                  </a:outerShdw>
                </a:effectLst>
              </a:rPr>
              <a:t>Simson</a:t>
            </a:r>
            <a:endParaRPr lang="nl-NL" sz="3600" b="1" dirty="0">
              <a:solidFill>
                <a:schemeClr val="bg1"/>
              </a:solidFill>
              <a:effectLst>
                <a:outerShdw blurRad="38100" dist="38100" dir="2700000" algn="tl">
                  <a:srgbClr val="000000">
                    <a:alpha val="43137"/>
                  </a:srgbClr>
                </a:outerShdw>
              </a:effectLst>
            </a:endParaRPr>
          </a:p>
          <a:p>
            <a:endParaRPr lang="nl-NL"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55167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496800" y="244800"/>
            <a:ext cx="4989600" cy="646331"/>
          </a:xfrm>
          <a:prstGeom prst="rect">
            <a:avLst/>
          </a:prstGeom>
          <a:noFill/>
        </p:spPr>
        <p:txBody>
          <a:bodyPr wrap="square" rtlCol="0">
            <a:spAutoFit/>
          </a:bodyPr>
          <a:lstStyle/>
          <a:p>
            <a:r>
              <a:rPr lang="nl-NL" sz="3600" b="1" dirty="0" smtClean="0">
                <a:solidFill>
                  <a:schemeClr val="bg1"/>
                </a:solidFill>
                <a:effectLst>
                  <a:outerShdw blurRad="38100" dist="38100" dir="2700000" algn="tl">
                    <a:srgbClr val="000000">
                      <a:alpha val="43137"/>
                    </a:srgbClr>
                  </a:outerShdw>
                </a:effectLst>
              </a:rPr>
              <a:t>Kleine Richter: </a:t>
            </a:r>
            <a:r>
              <a:rPr lang="nl-NL" sz="3600" b="1" dirty="0" err="1" smtClean="0">
                <a:solidFill>
                  <a:schemeClr val="bg1"/>
                </a:solidFill>
                <a:effectLst>
                  <a:outerShdw blurRad="38100" dist="38100" dir="2700000" algn="tl">
                    <a:srgbClr val="000000">
                      <a:alpha val="43137"/>
                    </a:srgbClr>
                  </a:outerShdw>
                </a:effectLst>
              </a:rPr>
              <a:t>Samgar</a:t>
            </a:r>
            <a:endParaRPr lang="nl-NL"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14408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496800" y="244800"/>
            <a:ext cx="8200800" cy="3231654"/>
          </a:xfrm>
          <a:prstGeom prst="rect">
            <a:avLst/>
          </a:prstGeom>
          <a:noFill/>
        </p:spPr>
        <p:txBody>
          <a:bodyPr wrap="square" rtlCol="0">
            <a:spAutoFit/>
          </a:bodyPr>
          <a:lstStyle/>
          <a:p>
            <a:r>
              <a:rPr lang="nl-NL" sz="3600" b="1" dirty="0" smtClean="0">
                <a:solidFill>
                  <a:schemeClr val="bg1"/>
                </a:solidFill>
                <a:effectLst>
                  <a:outerShdw blurRad="38100" dist="38100" dir="2700000" algn="tl">
                    <a:srgbClr val="000000">
                      <a:alpha val="43137"/>
                    </a:srgbClr>
                  </a:outerShdw>
                </a:effectLst>
              </a:rPr>
              <a:t>Kleine Richter: </a:t>
            </a:r>
            <a:r>
              <a:rPr lang="nl-NL" sz="3600" b="1" dirty="0" err="1" smtClean="0">
                <a:solidFill>
                  <a:schemeClr val="bg1"/>
                </a:solidFill>
                <a:effectLst>
                  <a:outerShdw blurRad="38100" dist="38100" dir="2700000" algn="tl">
                    <a:srgbClr val="000000">
                      <a:alpha val="43137"/>
                    </a:srgbClr>
                  </a:outerShdw>
                </a:effectLst>
              </a:rPr>
              <a:t>Samgar</a:t>
            </a:r>
            <a:endParaRPr lang="nl-NL" sz="3600" b="1" dirty="0" smtClean="0">
              <a:solidFill>
                <a:schemeClr val="bg1"/>
              </a:solidFill>
              <a:effectLst>
                <a:outerShdw blurRad="38100" dist="38100" dir="2700000" algn="tl">
                  <a:srgbClr val="000000">
                    <a:alpha val="43137"/>
                  </a:srgbClr>
                </a:outerShdw>
              </a:effectLst>
            </a:endParaRPr>
          </a:p>
          <a:p>
            <a:endParaRPr lang="nl-NL" sz="3600" b="1" dirty="0">
              <a:solidFill>
                <a:schemeClr val="bg1"/>
              </a:solidFill>
              <a:effectLst>
                <a:outerShdw blurRad="38100" dist="38100" dir="2700000" algn="tl">
                  <a:srgbClr val="000000">
                    <a:alpha val="43137"/>
                  </a:srgbClr>
                </a:outerShdw>
              </a:effectLst>
            </a:endParaRPr>
          </a:p>
          <a:p>
            <a:r>
              <a:rPr lang="nl-NL" sz="3200" b="1" dirty="0" smtClean="0">
                <a:solidFill>
                  <a:schemeClr val="bg1"/>
                </a:solidFill>
              </a:rPr>
              <a:t>31 </a:t>
            </a:r>
            <a:r>
              <a:rPr lang="nl-NL" sz="3200" b="1" dirty="0">
                <a:solidFill>
                  <a:schemeClr val="bg1"/>
                </a:solidFill>
              </a:rPr>
              <a:t>Na </a:t>
            </a:r>
            <a:r>
              <a:rPr lang="nl-NL" sz="3200" b="1" dirty="0" err="1">
                <a:solidFill>
                  <a:schemeClr val="bg1"/>
                </a:solidFill>
              </a:rPr>
              <a:t>Ehud</a:t>
            </a:r>
            <a:r>
              <a:rPr lang="nl-NL" sz="3200" b="1" dirty="0">
                <a:solidFill>
                  <a:schemeClr val="bg1"/>
                </a:solidFill>
              </a:rPr>
              <a:t> kwam </a:t>
            </a:r>
            <a:r>
              <a:rPr lang="nl-NL" sz="3200" b="1" dirty="0" err="1">
                <a:solidFill>
                  <a:schemeClr val="bg1"/>
                </a:solidFill>
              </a:rPr>
              <a:t>Samgar</a:t>
            </a:r>
            <a:r>
              <a:rPr lang="nl-NL" sz="3200" b="1" dirty="0">
                <a:solidFill>
                  <a:schemeClr val="bg1"/>
                </a:solidFill>
              </a:rPr>
              <a:t>, de zoon van </a:t>
            </a:r>
            <a:r>
              <a:rPr lang="nl-NL" sz="3200" b="1" dirty="0" err="1">
                <a:solidFill>
                  <a:schemeClr val="bg1"/>
                </a:solidFill>
              </a:rPr>
              <a:t>Anat</a:t>
            </a:r>
            <a:r>
              <a:rPr lang="nl-NL" sz="3200" b="1" dirty="0">
                <a:solidFill>
                  <a:schemeClr val="bg1"/>
                </a:solidFill>
              </a:rPr>
              <a:t>. Hij doodde zeshonderd Filistijnen met een ossenprik. Zo bevrijdde ook hij Israël.</a:t>
            </a:r>
          </a:p>
          <a:p>
            <a:endParaRPr lang="nl-NL" sz="3600" b="1" dirty="0">
              <a:solidFill>
                <a:schemeClr val="bg1"/>
              </a:solidFill>
              <a:effectLst>
                <a:outerShdw blurRad="38100" dist="38100" dir="2700000" algn="tl">
                  <a:srgbClr val="000000">
                    <a:alpha val="43137"/>
                  </a:srgbClr>
                </a:outerShdw>
              </a:effectLst>
            </a:endParaRPr>
          </a:p>
        </p:txBody>
      </p:sp>
      <p:sp>
        <p:nvSpPr>
          <p:cNvPr id="4"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Richt. 3:31</a:t>
            </a:r>
          </a:p>
        </p:txBody>
      </p:sp>
    </p:spTree>
    <p:extLst>
      <p:ext uri="{BB962C8B-B14F-4D97-AF65-F5344CB8AC3E}">
        <p14:creationId xmlns:p14="http://schemas.microsoft.com/office/powerpoint/2010/main" val="2649829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496800" y="244800"/>
            <a:ext cx="8200800" cy="1200329"/>
          </a:xfrm>
          <a:prstGeom prst="rect">
            <a:avLst/>
          </a:prstGeom>
          <a:noFill/>
        </p:spPr>
        <p:txBody>
          <a:bodyPr wrap="square" rtlCol="0">
            <a:spAutoFit/>
          </a:bodyPr>
          <a:lstStyle/>
          <a:p>
            <a:r>
              <a:rPr lang="nl-NL" sz="3600" b="1" dirty="0" smtClean="0">
                <a:solidFill>
                  <a:schemeClr val="bg1"/>
                </a:solidFill>
                <a:effectLst>
                  <a:outerShdw blurRad="38100" dist="38100" dir="2700000" algn="tl">
                    <a:srgbClr val="000000">
                      <a:alpha val="43137"/>
                    </a:srgbClr>
                  </a:outerShdw>
                </a:effectLst>
              </a:rPr>
              <a:t>RUTH</a:t>
            </a:r>
          </a:p>
          <a:p>
            <a:endParaRPr lang="nl-NL"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46088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496800" y="244800"/>
            <a:ext cx="8200800" cy="1200329"/>
          </a:xfrm>
          <a:prstGeom prst="rect">
            <a:avLst/>
          </a:prstGeom>
          <a:noFill/>
        </p:spPr>
        <p:txBody>
          <a:bodyPr wrap="square" rtlCol="0">
            <a:spAutoFit/>
          </a:bodyPr>
          <a:lstStyle/>
          <a:p>
            <a:r>
              <a:rPr lang="nl-NL" sz="3600" b="1" dirty="0" smtClean="0">
                <a:solidFill>
                  <a:schemeClr val="bg1"/>
                </a:solidFill>
                <a:effectLst>
                  <a:outerShdw blurRad="38100" dist="38100" dir="2700000" algn="tl">
                    <a:srgbClr val="000000">
                      <a:alpha val="43137"/>
                    </a:srgbClr>
                  </a:outerShdw>
                </a:effectLst>
              </a:rPr>
              <a:t>RUTH</a:t>
            </a:r>
          </a:p>
          <a:p>
            <a:endParaRPr lang="nl-NL" sz="3600" b="1" dirty="0">
              <a:solidFill>
                <a:schemeClr val="bg1"/>
              </a:solidFill>
              <a:effectLst>
                <a:outerShdw blurRad="38100" dist="38100" dir="2700000" algn="tl">
                  <a:srgbClr val="000000">
                    <a:alpha val="43137"/>
                  </a:srgbClr>
                </a:outerShdw>
              </a:effectLst>
            </a:endParaRPr>
          </a:p>
        </p:txBody>
      </p:sp>
      <p:sp>
        <p:nvSpPr>
          <p:cNvPr id="5" name="Tijdelijke aanduiding voor inhoud 2"/>
          <p:cNvSpPr txBox="1">
            <a:spLocks/>
          </p:cNvSpPr>
          <p:nvPr/>
        </p:nvSpPr>
        <p:spPr bwMode="auto">
          <a:xfrm>
            <a:off x="496800" y="725129"/>
            <a:ext cx="3873600" cy="113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endParaRPr lang="nl-NL" dirty="0" smtClean="0"/>
          </a:p>
          <a:p>
            <a:pPr algn="l"/>
            <a:r>
              <a:rPr lang="nl-NL" sz="3200" b="1" dirty="0" smtClean="0">
                <a:solidFill>
                  <a:schemeClr val="bg1"/>
                </a:solidFill>
                <a:effectLst>
                  <a:outerShdw blurRad="38100" dist="38100" dir="2700000" algn="tl">
                    <a:srgbClr val="000000">
                      <a:alpha val="43137"/>
                    </a:srgbClr>
                  </a:outerShdw>
                </a:effectLst>
              </a:rPr>
              <a:t>Ten tijde van Richteren</a:t>
            </a:r>
          </a:p>
        </p:txBody>
      </p:sp>
    </p:spTree>
    <p:extLst>
      <p:ext uri="{BB962C8B-B14F-4D97-AF65-F5344CB8AC3E}">
        <p14:creationId xmlns:p14="http://schemas.microsoft.com/office/powerpoint/2010/main" val="12290237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496800" y="244800"/>
            <a:ext cx="8200800" cy="1200329"/>
          </a:xfrm>
          <a:prstGeom prst="rect">
            <a:avLst/>
          </a:prstGeom>
          <a:noFill/>
        </p:spPr>
        <p:txBody>
          <a:bodyPr wrap="square" rtlCol="0">
            <a:spAutoFit/>
          </a:bodyPr>
          <a:lstStyle/>
          <a:p>
            <a:r>
              <a:rPr lang="nl-NL" sz="3600" b="1" dirty="0" smtClean="0">
                <a:solidFill>
                  <a:schemeClr val="bg1"/>
                </a:solidFill>
                <a:effectLst>
                  <a:outerShdw blurRad="38100" dist="38100" dir="2700000" algn="tl">
                    <a:srgbClr val="000000">
                      <a:alpha val="43137"/>
                    </a:srgbClr>
                  </a:outerShdw>
                </a:effectLst>
              </a:rPr>
              <a:t>RUTH</a:t>
            </a:r>
          </a:p>
          <a:p>
            <a:endParaRPr lang="nl-NL" sz="3600" b="1" dirty="0">
              <a:solidFill>
                <a:schemeClr val="bg1"/>
              </a:solidFill>
              <a:effectLst>
                <a:outerShdw blurRad="38100" dist="38100" dir="2700000" algn="tl">
                  <a:srgbClr val="000000">
                    <a:alpha val="43137"/>
                  </a:srgbClr>
                </a:outerShdw>
              </a:effectLst>
            </a:endParaRPr>
          </a:p>
        </p:txBody>
      </p:sp>
      <p:sp>
        <p:nvSpPr>
          <p:cNvPr id="4" name="Tijdelijke aanduiding voor inhoud 2"/>
          <p:cNvSpPr txBox="1">
            <a:spLocks/>
          </p:cNvSpPr>
          <p:nvPr/>
        </p:nvSpPr>
        <p:spPr bwMode="auto">
          <a:xfrm>
            <a:off x="504000" y="1589129"/>
            <a:ext cx="8193600" cy="262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endParaRPr lang="nl-NL" dirty="0" smtClean="0"/>
          </a:p>
          <a:p>
            <a:pPr algn="l"/>
            <a:r>
              <a:rPr lang="nl-NL" sz="4600" b="1" dirty="0" smtClean="0">
                <a:solidFill>
                  <a:schemeClr val="bg1"/>
                </a:solidFill>
                <a:effectLst>
                  <a:outerShdw blurRad="38100" dist="38100" dir="2700000" algn="tl">
                    <a:srgbClr val="000000">
                      <a:alpha val="43137"/>
                    </a:srgbClr>
                  </a:outerShdw>
                </a:effectLst>
              </a:rPr>
              <a:t>Structuur</a:t>
            </a:r>
          </a:p>
          <a:p>
            <a:pPr lvl="1" algn="l"/>
            <a:r>
              <a:rPr lang="nl-NL" sz="4600" b="1" dirty="0" smtClean="0">
                <a:solidFill>
                  <a:schemeClr val="bg1"/>
                </a:solidFill>
                <a:effectLst>
                  <a:outerShdw blurRad="38100" dist="38100" dir="2700000" algn="tl">
                    <a:srgbClr val="000000">
                      <a:alpha val="43137"/>
                    </a:srgbClr>
                  </a:outerShdw>
                </a:effectLst>
              </a:rPr>
              <a:t>1. Het verlies van Naomi en de liefde van Ruth</a:t>
            </a:r>
          </a:p>
          <a:p>
            <a:pPr lvl="1" algn="l"/>
            <a:r>
              <a:rPr lang="nl-NL" sz="4600" b="1" dirty="0" smtClean="0">
                <a:solidFill>
                  <a:schemeClr val="bg1"/>
                </a:solidFill>
                <a:effectLst>
                  <a:outerShdw blurRad="38100" dist="38100" dir="2700000" algn="tl">
                    <a:srgbClr val="000000">
                      <a:alpha val="43137"/>
                    </a:srgbClr>
                  </a:outerShdw>
                </a:effectLst>
              </a:rPr>
              <a:t>2. Ruth zorgt voor Naomi en Boaz zorgt voor Ruth</a:t>
            </a:r>
          </a:p>
          <a:p>
            <a:pPr lvl="1" algn="l"/>
            <a:r>
              <a:rPr lang="nl-NL" sz="4600" b="1" dirty="0" smtClean="0">
                <a:solidFill>
                  <a:schemeClr val="bg1"/>
                </a:solidFill>
                <a:effectLst>
                  <a:outerShdw blurRad="38100" dist="38100" dir="2700000" algn="tl">
                    <a:srgbClr val="000000">
                      <a:alpha val="43137"/>
                    </a:srgbClr>
                  </a:outerShdw>
                </a:effectLst>
              </a:rPr>
              <a:t>3. Ruth vraagt Boaz om haar te lossen</a:t>
            </a:r>
          </a:p>
          <a:p>
            <a:pPr lvl="1" algn="l"/>
            <a:r>
              <a:rPr lang="nl-NL" sz="4600" b="1" dirty="0" smtClean="0">
                <a:solidFill>
                  <a:schemeClr val="bg1"/>
                </a:solidFill>
                <a:effectLst>
                  <a:outerShdw blurRad="38100" dist="38100" dir="2700000" algn="tl">
                    <a:srgbClr val="000000">
                      <a:alpha val="43137"/>
                    </a:srgbClr>
                  </a:outerShdw>
                </a:effectLst>
              </a:rPr>
              <a:t>4. Boaz lost haar en Naomi is gelukkig</a:t>
            </a:r>
          </a:p>
        </p:txBody>
      </p:sp>
      <p:sp>
        <p:nvSpPr>
          <p:cNvPr id="5" name="Tijdelijke aanduiding voor inhoud 2"/>
          <p:cNvSpPr txBox="1">
            <a:spLocks/>
          </p:cNvSpPr>
          <p:nvPr/>
        </p:nvSpPr>
        <p:spPr bwMode="auto">
          <a:xfrm>
            <a:off x="496800" y="725129"/>
            <a:ext cx="3873600" cy="113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endParaRPr lang="nl-NL" dirty="0" smtClean="0"/>
          </a:p>
          <a:p>
            <a:pPr algn="l"/>
            <a:r>
              <a:rPr lang="nl-NL" sz="3200" b="1" dirty="0" smtClean="0">
                <a:solidFill>
                  <a:schemeClr val="bg1"/>
                </a:solidFill>
                <a:effectLst>
                  <a:outerShdw blurRad="38100" dist="38100" dir="2700000" algn="tl">
                    <a:srgbClr val="000000">
                      <a:alpha val="43137"/>
                    </a:srgbClr>
                  </a:outerShdw>
                </a:effectLst>
              </a:rPr>
              <a:t>Ten tijde van Richteren</a:t>
            </a:r>
          </a:p>
        </p:txBody>
      </p:sp>
    </p:spTree>
    <p:extLst>
      <p:ext uri="{BB962C8B-B14F-4D97-AF65-F5344CB8AC3E}">
        <p14:creationId xmlns:p14="http://schemas.microsoft.com/office/powerpoint/2010/main" val="36785357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496800" y="244800"/>
            <a:ext cx="8200800" cy="1200329"/>
          </a:xfrm>
          <a:prstGeom prst="rect">
            <a:avLst/>
          </a:prstGeom>
          <a:noFill/>
        </p:spPr>
        <p:txBody>
          <a:bodyPr wrap="square" rtlCol="0">
            <a:spAutoFit/>
          </a:bodyPr>
          <a:lstStyle/>
          <a:p>
            <a:r>
              <a:rPr lang="nl-NL" sz="3600" b="1" dirty="0" smtClean="0">
                <a:solidFill>
                  <a:schemeClr val="bg1"/>
                </a:solidFill>
                <a:effectLst>
                  <a:outerShdw blurRad="38100" dist="38100" dir="2700000" algn="tl">
                    <a:srgbClr val="000000">
                      <a:alpha val="43137"/>
                    </a:srgbClr>
                  </a:outerShdw>
                </a:effectLst>
              </a:rPr>
              <a:t>RUTH</a:t>
            </a:r>
          </a:p>
          <a:p>
            <a:endParaRPr lang="nl-NL" sz="3600" b="1" dirty="0">
              <a:solidFill>
                <a:schemeClr val="bg1"/>
              </a:solidFill>
              <a:effectLst>
                <a:outerShdw blurRad="38100" dist="38100" dir="2700000" algn="tl">
                  <a:srgbClr val="000000">
                    <a:alpha val="43137"/>
                  </a:srgbClr>
                </a:outerShdw>
              </a:effectLst>
            </a:endParaRPr>
          </a:p>
        </p:txBody>
      </p:sp>
      <p:sp>
        <p:nvSpPr>
          <p:cNvPr id="4" name="Tijdelijke aanduiding voor inhoud 2"/>
          <p:cNvSpPr txBox="1">
            <a:spLocks/>
          </p:cNvSpPr>
          <p:nvPr/>
        </p:nvSpPr>
        <p:spPr bwMode="auto">
          <a:xfrm>
            <a:off x="504000" y="1589129"/>
            <a:ext cx="8193600" cy="262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endParaRPr lang="nl-NL" dirty="0" smtClean="0"/>
          </a:p>
          <a:p>
            <a:pPr algn="l"/>
            <a:r>
              <a:rPr lang="nl-NL" sz="4600" b="1" dirty="0" smtClean="0">
                <a:solidFill>
                  <a:schemeClr val="bg1"/>
                </a:solidFill>
                <a:effectLst>
                  <a:outerShdw blurRad="38100" dist="38100" dir="2700000" algn="tl">
                    <a:srgbClr val="000000">
                      <a:alpha val="43137"/>
                    </a:srgbClr>
                  </a:outerShdw>
                </a:effectLst>
              </a:rPr>
              <a:t>Structuur</a:t>
            </a:r>
          </a:p>
          <a:p>
            <a:pPr lvl="1" algn="l"/>
            <a:r>
              <a:rPr lang="nl-NL" sz="4600" b="1" dirty="0" smtClean="0">
                <a:solidFill>
                  <a:schemeClr val="bg1"/>
                </a:solidFill>
                <a:effectLst>
                  <a:outerShdw blurRad="38100" dist="38100" dir="2700000" algn="tl">
                    <a:srgbClr val="000000">
                      <a:alpha val="43137"/>
                    </a:srgbClr>
                  </a:outerShdw>
                </a:effectLst>
              </a:rPr>
              <a:t>1. Het verlies van Naomi en de liefde van Ruth</a:t>
            </a:r>
          </a:p>
          <a:p>
            <a:pPr lvl="1" algn="l"/>
            <a:r>
              <a:rPr lang="nl-NL" sz="4600" b="1" dirty="0" smtClean="0">
                <a:solidFill>
                  <a:schemeClr val="bg1"/>
                </a:solidFill>
                <a:effectLst>
                  <a:outerShdw blurRad="38100" dist="38100" dir="2700000" algn="tl">
                    <a:srgbClr val="000000">
                      <a:alpha val="43137"/>
                    </a:srgbClr>
                  </a:outerShdw>
                </a:effectLst>
              </a:rPr>
              <a:t>2. Ruth zorgt voor Naomi en Boaz zorgt voor Ruth</a:t>
            </a:r>
          </a:p>
          <a:p>
            <a:pPr lvl="1" algn="l"/>
            <a:r>
              <a:rPr lang="nl-NL" sz="4600" b="1" dirty="0" smtClean="0">
                <a:solidFill>
                  <a:schemeClr val="bg1"/>
                </a:solidFill>
                <a:effectLst>
                  <a:outerShdw blurRad="38100" dist="38100" dir="2700000" algn="tl">
                    <a:srgbClr val="000000">
                      <a:alpha val="43137"/>
                    </a:srgbClr>
                  </a:outerShdw>
                </a:effectLst>
              </a:rPr>
              <a:t>3. Ruth vraagt Boaz om haar te lossen</a:t>
            </a:r>
          </a:p>
          <a:p>
            <a:pPr lvl="1" algn="l"/>
            <a:r>
              <a:rPr lang="nl-NL" sz="4600" b="1" dirty="0" smtClean="0">
                <a:solidFill>
                  <a:schemeClr val="bg1"/>
                </a:solidFill>
                <a:effectLst>
                  <a:outerShdw blurRad="38100" dist="38100" dir="2700000" algn="tl">
                    <a:srgbClr val="000000">
                      <a:alpha val="43137"/>
                    </a:srgbClr>
                  </a:outerShdw>
                </a:effectLst>
              </a:rPr>
              <a:t>4. Boaz lost haar en Naomi is gelukkig</a:t>
            </a:r>
          </a:p>
        </p:txBody>
      </p:sp>
      <p:sp>
        <p:nvSpPr>
          <p:cNvPr id="5" name="Tijdelijke aanduiding voor inhoud 2"/>
          <p:cNvSpPr txBox="1">
            <a:spLocks/>
          </p:cNvSpPr>
          <p:nvPr/>
        </p:nvSpPr>
        <p:spPr bwMode="auto">
          <a:xfrm>
            <a:off x="496800" y="725129"/>
            <a:ext cx="3873600" cy="113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endParaRPr lang="nl-NL" dirty="0" smtClean="0"/>
          </a:p>
          <a:p>
            <a:pPr algn="l"/>
            <a:r>
              <a:rPr lang="nl-NL" sz="3200" b="1" dirty="0" smtClean="0">
                <a:solidFill>
                  <a:schemeClr val="bg1"/>
                </a:solidFill>
                <a:effectLst>
                  <a:outerShdw blurRad="38100" dist="38100" dir="2700000" algn="tl">
                    <a:srgbClr val="000000">
                      <a:alpha val="43137"/>
                    </a:srgbClr>
                  </a:outerShdw>
                </a:effectLst>
              </a:rPr>
              <a:t>Ten tijde van Richteren</a:t>
            </a:r>
          </a:p>
        </p:txBody>
      </p:sp>
      <p:sp>
        <p:nvSpPr>
          <p:cNvPr id="6" name="Tijdelijke aanduiding voor inhoud 2"/>
          <p:cNvSpPr txBox="1">
            <a:spLocks/>
          </p:cNvSpPr>
          <p:nvPr/>
        </p:nvSpPr>
        <p:spPr bwMode="auto">
          <a:xfrm>
            <a:off x="496800" y="3642164"/>
            <a:ext cx="3873600" cy="113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endParaRPr lang="nl-NL" dirty="0" smtClean="0"/>
          </a:p>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David en Jezus</a:t>
            </a:r>
          </a:p>
        </p:txBody>
      </p:sp>
    </p:spTree>
    <p:extLst>
      <p:ext uri="{BB962C8B-B14F-4D97-AF65-F5344CB8AC3E}">
        <p14:creationId xmlns:p14="http://schemas.microsoft.com/office/powerpoint/2010/main" val="39859879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53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2000" b="1" dirty="0" smtClean="0">
                <a:ln w="3175">
                  <a:solidFill>
                    <a:schemeClr val="tx1"/>
                  </a:solidFill>
                </a:ln>
                <a:solidFill>
                  <a:schemeClr val="bg1"/>
                </a:solidFill>
                <a:effectLst>
                  <a:outerShdw blurRad="38100" dist="38100" dir="2700000" algn="tl">
                    <a:srgbClr val="000000">
                      <a:alpha val="43137"/>
                    </a:srgbClr>
                  </a:outerShdw>
                </a:effectLst>
              </a:rPr>
              <a:t>13</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 </a:t>
            </a:r>
            <a:r>
              <a:rPr lang="nl-NL" sz="2800" b="1" dirty="0">
                <a:ln w="3175">
                  <a:solidFill>
                    <a:schemeClr val="tx1"/>
                  </a:solidFill>
                </a:ln>
                <a:solidFill>
                  <a:schemeClr val="bg1"/>
                </a:solidFill>
                <a:effectLst>
                  <a:outerShdw blurRad="38100" dist="38100" dir="2700000" algn="tl">
                    <a:srgbClr val="000000">
                      <a:alpha val="43137"/>
                    </a:srgbClr>
                  </a:outerShdw>
                </a:effectLst>
              </a:rPr>
              <a:t>Daarna nam Boaz Ruth bij zich, zij werd zijn vrouw, en hij sliep met haar. De HEER liet haar zwanger worden en ze baarde een zoon</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 (…)</a:t>
            </a:r>
            <a:endParaRPr lang="nl-NL" sz="2800" b="1" dirty="0">
              <a:ln w="3175">
                <a:solidFill>
                  <a:schemeClr val="tx1"/>
                </a:solidFill>
              </a:ln>
              <a:solidFill>
                <a:schemeClr val="bg1"/>
              </a:solidFill>
              <a:effectLst>
                <a:outerShdw blurRad="38100" dist="38100" dir="2700000" algn="tl">
                  <a:srgbClr val="000000">
                    <a:alpha val="43137"/>
                  </a:srgbClr>
                </a:outerShdw>
              </a:effectLst>
            </a:endParaRPr>
          </a:p>
          <a:p>
            <a:pPr algn="l"/>
            <a:r>
              <a:rPr lang="nl-NL" sz="2000" b="1" dirty="0">
                <a:ln w="3175">
                  <a:solidFill>
                    <a:schemeClr val="tx1"/>
                  </a:solidFill>
                </a:ln>
                <a:solidFill>
                  <a:schemeClr val="bg1"/>
                </a:solidFill>
                <a:effectLst>
                  <a:outerShdw blurRad="38100" dist="38100" dir="2700000" algn="tl">
                    <a:srgbClr val="000000">
                      <a:alpha val="43137"/>
                    </a:srgbClr>
                  </a:outerShdw>
                </a:effectLst>
              </a:rPr>
              <a:t>17</a:t>
            </a:r>
            <a:r>
              <a:rPr lang="nl-NL" sz="2800" b="1" dirty="0">
                <a:ln w="3175">
                  <a:solidFill>
                    <a:schemeClr val="tx1"/>
                  </a:solidFill>
                </a:ln>
                <a:solidFill>
                  <a:schemeClr val="bg1"/>
                </a:solidFill>
                <a:effectLst>
                  <a:outerShdw blurRad="38100" dist="38100" dir="2700000" algn="tl">
                    <a:srgbClr val="000000">
                      <a:alpha val="43137"/>
                    </a:srgbClr>
                  </a:outerShdw>
                </a:effectLst>
              </a:rPr>
              <a:t> De buurvrouwen gaven hem zijn naam. ‘</a:t>
            </a:r>
            <a:r>
              <a:rPr lang="nl-NL" sz="2800" b="1" dirty="0" err="1">
                <a:ln w="3175">
                  <a:solidFill>
                    <a:schemeClr val="tx1"/>
                  </a:solidFill>
                </a:ln>
                <a:solidFill>
                  <a:schemeClr val="bg1"/>
                </a:solidFill>
                <a:effectLst>
                  <a:outerShdw blurRad="38100" dist="38100" dir="2700000" algn="tl">
                    <a:srgbClr val="000000">
                      <a:alpha val="43137"/>
                    </a:srgbClr>
                  </a:outerShdw>
                </a:effectLst>
              </a:rPr>
              <a:t>Noömi</a:t>
            </a:r>
            <a:r>
              <a:rPr lang="nl-NL" sz="2800" b="1" dirty="0">
                <a:ln w="3175">
                  <a:solidFill>
                    <a:schemeClr val="tx1"/>
                  </a:solidFill>
                </a:ln>
                <a:solidFill>
                  <a:schemeClr val="bg1"/>
                </a:solidFill>
                <a:effectLst>
                  <a:outerShdw blurRad="38100" dist="38100" dir="2700000" algn="tl">
                    <a:srgbClr val="000000">
                      <a:alpha val="43137"/>
                    </a:srgbClr>
                  </a:outerShdw>
                </a:effectLst>
              </a:rPr>
              <a:t> heeft een zoon gekregen,’ zeiden ze, en ze noemden hem </a:t>
            </a:r>
            <a:r>
              <a:rPr lang="nl-NL" sz="2800" b="1" dirty="0" err="1">
                <a:ln w="3175">
                  <a:solidFill>
                    <a:schemeClr val="tx1"/>
                  </a:solidFill>
                </a:ln>
                <a:solidFill>
                  <a:schemeClr val="bg1"/>
                </a:solidFill>
                <a:effectLst>
                  <a:outerShdw blurRad="38100" dist="38100" dir="2700000" algn="tl">
                    <a:srgbClr val="000000">
                      <a:alpha val="43137"/>
                    </a:srgbClr>
                  </a:outerShdw>
                </a:effectLst>
              </a:rPr>
              <a:t>Obed</a:t>
            </a:r>
            <a:r>
              <a:rPr lang="nl-NL" sz="2800" b="1" dirty="0">
                <a:ln w="3175">
                  <a:solidFill>
                    <a:schemeClr val="tx1"/>
                  </a:solidFill>
                </a:ln>
                <a:solidFill>
                  <a:schemeClr val="bg1"/>
                </a:solidFill>
                <a:effectLst>
                  <a:outerShdw blurRad="38100" dist="38100" dir="2700000" algn="tl">
                    <a:srgbClr val="000000">
                      <a:alpha val="43137"/>
                    </a:srgbClr>
                  </a:outerShdw>
                </a:effectLst>
              </a:rPr>
              <a:t>. Hij is de vader van </a:t>
            </a:r>
            <a:r>
              <a:rPr lang="nl-NL" sz="2800" b="1" dirty="0" err="1">
                <a:ln w="3175">
                  <a:solidFill>
                    <a:schemeClr val="tx1"/>
                  </a:solidFill>
                </a:ln>
                <a:solidFill>
                  <a:schemeClr val="bg1"/>
                </a:solidFill>
                <a:effectLst>
                  <a:outerShdw blurRad="38100" dist="38100" dir="2700000" algn="tl">
                    <a:srgbClr val="000000">
                      <a:alpha val="43137"/>
                    </a:srgbClr>
                  </a:outerShdw>
                </a:effectLst>
              </a:rPr>
              <a:t>Isaï</a:t>
            </a:r>
            <a:r>
              <a:rPr lang="nl-NL" sz="2800" b="1" dirty="0">
                <a:ln w="3175">
                  <a:solidFill>
                    <a:schemeClr val="tx1"/>
                  </a:solidFill>
                </a:ln>
                <a:solidFill>
                  <a:schemeClr val="bg1"/>
                </a:solidFill>
                <a:effectLst>
                  <a:outerShdw blurRad="38100" dist="38100" dir="2700000" algn="tl">
                    <a:srgbClr val="000000">
                      <a:alpha val="43137"/>
                    </a:srgbClr>
                  </a:outerShdw>
                </a:effectLst>
              </a:rPr>
              <a:t>, die de vader is van David. </a:t>
            </a:r>
            <a:r>
              <a:rPr lang="nl-NL" sz="2000" b="1" dirty="0">
                <a:ln w="3175">
                  <a:solidFill>
                    <a:schemeClr val="tx1"/>
                  </a:solidFill>
                </a:ln>
                <a:solidFill>
                  <a:schemeClr val="bg1"/>
                </a:solidFill>
                <a:effectLst>
                  <a:outerShdw blurRad="38100" dist="38100" dir="2700000" algn="tl">
                    <a:srgbClr val="000000">
                      <a:alpha val="43137"/>
                    </a:srgbClr>
                  </a:outerShdw>
                </a:effectLst>
              </a:rPr>
              <a:t>18</a:t>
            </a:r>
            <a:r>
              <a:rPr lang="nl-NL" sz="2800" b="1" dirty="0">
                <a:ln w="3175">
                  <a:solidFill>
                    <a:schemeClr val="tx1"/>
                  </a:solidFill>
                </a:ln>
                <a:solidFill>
                  <a:schemeClr val="bg1"/>
                </a:solidFill>
                <a:effectLst>
                  <a:outerShdw blurRad="38100" dist="38100" dir="2700000" algn="tl">
                    <a:srgbClr val="000000">
                      <a:alpha val="43137"/>
                    </a:srgbClr>
                  </a:outerShdw>
                </a:effectLst>
              </a:rPr>
              <a:t> Dit nu zijn de afstammelingen van Perez: Perez verwekte </a:t>
            </a:r>
            <a:r>
              <a:rPr lang="nl-NL" sz="2800" b="1" dirty="0" err="1">
                <a:ln w="3175">
                  <a:solidFill>
                    <a:schemeClr val="tx1"/>
                  </a:solidFill>
                </a:ln>
                <a:solidFill>
                  <a:schemeClr val="bg1"/>
                </a:solidFill>
                <a:effectLst>
                  <a:outerShdw blurRad="38100" dist="38100" dir="2700000" algn="tl">
                    <a:srgbClr val="000000">
                      <a:alpha val="43137"/>
                    </a:srgbClr>
                  </a:outerShdw>
                </a:effectLst>
              </a:rPr>
              <a:t>Hezron</a:t>
            </a:r>
            <a:r>
              <a:rPr lang="nl-NL" sz="2800" b="1" dirty="0">
                <a:ln w="3175">
                  <a:solidFill>
                    <a:schemeClr val="tx1"/>
                  </a:solidFill>
                </a:ln>
                <a:solidFill>
                  <a:schemeClr val="bg1"/>
                </a:solidFill>
                <a:effectLst>
                  <a:outerShdw blurRad="38100" dist="38100" dir="2700000" algn="tl">
                    <a:srgbClr val="000000">
                      <a:alpha val="43137"/>
                    </a:srgbClr>
                  </a:outerShdw>
                </a:effectLst>
              </a:rPr>
              <a:t>,</a:t>
            </a:r>
            <a:r>
              <a:rPr lang="nl-NL" sz="2000" b="1" dirty="0">
                <a:ln w="3175">
                  <a:solidFill>
                    <a:schemeClr val="tx1"/>
                  </a:solidFill>
                </a:ln>
                <a:solidFill>
                  <a:schemeClr val="bg1"/>
                </a:solidFill>
                <a:effectLst>
                  <a:outerShdw blurRad="38100" dist="38100" dir="2700000" algn="tl">
                    <a:srgbClr val="000000">
                      <a:alpha val="43137"/>
                    </a:srgbClr>
                  </a:outerShdw>
                </a:effectLst>
              </a:rPr>
              <a:t> 19 </a:t>
            </a:r>
            <a:r>
              <a:rPr lang="nl-NL" sz="2800" b="1" dirty="0" err="1">
                <a:ln w="3175">
                  <a:solidFill>
                    <a:schemeClr val="tx1"/>
                  </a:solidFill>
                </a:ln>
                <a:solidFill>
                  <a:schemeClr val="bg1"/>
                </a:solidFill>
                <a:effectLst>
                  <a:outerShdw blurRad="38100" dist="38100" dir="2700000" algn="tl">
                    <a:srgbClr val="000000">
                      <a:alpha val="43137"/>
                    </a:srgbClr>
                  </a:outerShdw>
                </a:effectLst>
              </a:rPr>
              <a:t>Hezron</a:t>
            </a:r>
            <a:r>
              <a:rPr lang="nl-NL" sz="2800" b="1" dirty="0">
                <a:ln w="3175">
                  <a:solidFill>
                    <a:schemeClr val="tx1"/>
                  </a:solidFill>
                </a:ln>
                <a:solidFill>
                  <a:schemeClr val="bg1"/>
                </a:solidFill>
                <a:effectLst>
                  <a:outerShdw blurRad="38100" dist="38100" dir="2700000" algn="tl">
                    <a:srgbClr val="000000">
                      <a:alpha val="43137"/>
                    </a:srgbClr>
                  </a:outerShdw>
                </a:effectLst>
              </a:rPr>
              <a:t> verwekte Ram, Ram verwekte </a:t>
            </a:r>
            <a:r>
              <a:rPr lang="nl-NL" sz="2800" b="1" dirty="0" err="1">
                <a:ln w="3175">
                  <a:solidFill>
                    <a:schemeClr val="tx1"/>
                  </a:solidFill>
                </a:ln>
                <a:solidFill>
                  <a:schemeClr val="bg1"/>
                </a:solidFill>
                <a:effectLst>
                  <a:outerShdw blurRad="38100" dist="38100" dir="2700000" algn="tl">
                    <a:srgbClr val="000000">
                      <a:alpha val="43137"/>
                    </a:srgbClr>
                  </a:outerShdw>
                </a:effectLst>
              </a:rPr>
              <a:t>Amminadab</a:t>
            </a:r>
            <a:r>
              <a:rPr lang="nl-NL" sz="2800" b="1" dirty="0">
                <a:ln w="3175">
                  <a:solidFill>
                    <a:schemeClr val="tx1"/>
                  </a:solidFill>
                </a:ln>
                <a:solidFill>
                  <a:schemeClr val="bg1"/>
                </a:solidFill>
                <a:effectLst>
                  <a:outerShdw blurRad="38100" dist="38100" dir="2700000" algn="tl">
                    <a:srgbClr val="000000">
                      <a:alpha val="43137"/>
                    </a:srgbClr>
                  </a:outerShdw>
                </a:effectLst>
              </a:rPr>
              <a:t>, </a:t>
            </a:r>
            <a:r>
              <a:rPr lang="nl-NL" sz="2000" b="1" dirty="0">
                <a:ln w="3175">
                  <a:solidFill>
                    <a:schemeClr val="tx1"/>
                  </a:solidFill>
                </a:ln>
                <a:solidFill>
                  <a:schemeClr val="bg1"/>
                </a:solidFill>
                <a:effectLst>
                  <a:outerShdw blurRad="38100" dist="38100" dir="2700000" algn="tl">
                    <a:srgbClr val="000000">
                      <a:alpha val="43137"/>
                    </a:srgbClr>
                  </a:outerShdw>
                </a:effectLst>
              </a:rPr>
              <a:t>20 </a:t>
            </a:r>
            <a:r>
              <a:rPr lang="nl-NL" sz="2800" b="1" dirty="0" err="1">
                <a:ln w="3175">
                  <a:solidFill>
                    <a:schemeClr val="tx1"/>
                  </a:solidFill>
                </a:ln>
                <a:solidFill>
                  <a:schemeClr val="bg1"/>
                </a:solidFill>
                <a:effectLst>
                  <a:outerShdw blurRad="38100" dist="38100" dir="2700000" algn="tl">
                    <a:srgbClr val="000000">
                      <a:alpha val="43137"/>
                    </a:srgbClr>
                  </a:outerShdw>
                </a:effectLst>
              </a:rPr>
              <a:t>Amminadab</a:t>
            </a:r>
            <a:r>
              <a:rPr lang="nl-NL" sz="2800" b="1" dirty="0">
                <a:ln w="3175">
                  <a:solidFill>
                    <a:schemeClr val="tx1"/>
                  </a:solidFill>
                </a:ln>
                <a:solidFill>
                  <a:schemeClr val="bg1"/>
                </a:solidFill>
                <a:effectLst>
                  <a:outerShdw blurRad="38100" dist="38100" dir="2700000" algn="tl">
                    <a:srgbClr val="000000">
                      <a:alpha val="43137"/>
                    </a:srgbClr>
                  </a:outerShdw>
                </a:effectLst>
              </a:rPr>
              <a:t> verwekte </a:t>
            </a:r>
            <a:r>
              <a:rPr lang="nl-NL" sz="2800" b="1" dirty="0" err="1">
                <a:ln w="3175">
                  <a:solidFill>
                    <a:schemeClr val="tx1"/>
                  </a:solidFill>
                </a:ln>
                <a:solidFill>
                  <a:schemeClr val="bg1"/>
                </a:solidFill>
                <a:effectLst>
                  <a:outerShdw blurRad="38100" dist="38100" dir="2700000" algn="tl">
                    <a:srgbClr val="000000">
                      <a:alpha val="43137"/>
                    </a:srgbClr>
                  </a:outerShdw>
                </a:effectLst>
              </a:rPr>
              <a:t>Nahesson</a:t>
            </a:r>
            <a:r>
              <a:rPr lang="nl-NL" sz="2800" b="1" dirty="0">
                <a:ln w="3175">
                  <a:solidFill>
                    <a:schemeClr val="tx1"/>
                  </a:solidFill>
                </a:ln>
                <a:solidFill>
                  <a:schemeClr val="bg1"/>
                </a:solidFill>
                <a:effectLst>
                  <a:outerShdw blurRad="38100" dist="38100" dir="2700000" algn="tl">
                    <a:srgbClr val="000000">
                      <a:alpha val="43137"/>
                    </a:srgbClr>
                  </a:outerShdw>
                </a:effectLst>
              </a:rPr>
              <a:t>, </a:t>
            </a:r>
            <a:r>
              <a:rPr lang="nl-NL" sz="2800" b="1" dirty="0" err="1">
                <a:ln w="3175">
                  <a:solidFill>
                    <a:schemeClr val="tx1"/>
                  </a:solidFill>
                </a:ln>
                <a:solidFill>
                  <a:schemeClr val="bg1"/>
                </a:solidFill>
                <a:effectLst>
                  <a:outerShdw blurRad="38100" dist="38100" dir="2700000" algn="tl">
                    <a:srgbClr val="000000">
                      <a:alpha val="43137"/>
                    </a:srgbClr>
                  </a:outerShdw>
                </a:effectLst>
              </a:rPr>
              <a:t>Nahesson</a:t>
            </a:r>
            <a:r>
              <a:rPr lang="nl-NL" sz="2800" b="1" dirty="0">
                <a:ln w="3175">
                  <a:solidFill>
                    <a:schemeClr val="tx1"/>
                  </a:solidFill>
                </a:ln>
                <a:solidFill>
                  <a:schemeClr val="bg1"/>
                </a:solidFill>
                <a:effectLst>
                  <a:outerShdw blurRad="38100" dist="38100" dir="2700000" algn="tl">
                    <a:srgbClr val="000000">
                      <a:alpha val="43137"/>
                    </a:srgbClr>
                  </a:outerShdw>
                </a:effectLst>
              </a:rPr>
              <a:t> verwekte Salma, </a:t>
            </a:r>
            <a:r>
              <a:rPr lang="nl-NL" sz="2000" b="1" dirty="0">
                <a:ln w="3175">
                  <a:solidFill>
                    <a:schemeClr val="tx1"/>
                  </a:solidFill>
                </a:ln>
                <a:solidFill>
                  <a:schemeClr val="bg1"/>
                </a:solidFill>
                <a:effectLst>
                  <a:outerShdw blurRad="38100" dist="38100" dir="2700000" algn="tl">
                    <a:srgbClr val="000000">
                      <a:alpha val="43137"/>
                    </a:srgbClr>
                  </a:outerShdw>
                </a:effectLst>
              </a:rPr>
              <a:t>21</a:t>
            </a:r>
            <a:r>
              <a:rPr lang="nl-NL" sz="2800" b="1" dirty="0">
                <a:ln w="3175">
                  <a:solidFill>
                    <a:schemeClr val="tx1"/>
                  </a:solidFill>
                </a:ln>
                <a:solidFill>
                  <a:schemeClr val="bg1"/>
                </a:solidFill>
                <a:effectLst>
                  <a:outerShdw blurRad="38100" dist="38100" dir="2700000" algn="tl">
                    <a:srgbClr val="000000">
                      <a:alpha val="43137"/>
                    </a:srgbClr>
                  </a:outerShdw>
                </a:effectLst>
              </a:rPr>
              <a:t> Salma verwekte Boaz, Boaz verwekte </a:t>
            </a:r>
            <a:r>
              <a:rPr lang="nl-NL" sz="2800" b="1" dirty="0" err="1">
                <a:ln w="3175">
                  <a:solidFill>
                    <a:schemeClr val="tx1"/>
                  </a:solidFill>
                </a:ln>
                <a:solidFill>
                  <a:schemeClr val="bg1"/>
                </a:solidFill>
                <a:effectLst>
                  <a:outerShdw blurRad="38100" dist="38100" dir="2700000" algn="tl">
                    <a:srgbClr val="000000">
                      <a:alpha val="43137"/>
                    </a:srgbClr>
                  </a:outerShdw>
                </a:effectLst>
              </a:rPr>
              <a:t>Obed</a:t>
            </a:r>
            <a:r>
              <a:rPr lang="nl-NL" sz="2800" b="1" dirty="0">
                <a:ln w="3175">
                  <a:solidFill>
                    <a:schemeClr val="tx1"/>
                  </a:solidFill>
                </a:ln>
                <a:solidFill>
                  <a:schemeClr val="bg1"/>
                </a:solidFill>
                <a:effectLst>
                  <a:outerShdw blurRad="38100" dist="38100" dir="2700000" algn="tl">
                    <a:srgbClr val="000000">
                      <a:alpha val="43137"/>
                    </a:srgbClr>
                  </a:outerShdw>
                </a:effectLst>
              </a:rPr>
              <a:t>, </a:t>
            </a:r>
            <a:r>
              <a:rPr lang="nl-NL" sz="2000" b="1" dirty="0">
                <a:ln w="3175">
                  <a:solidFill>
                    <a:schemeClr val="tx1"/>
                  </a:solidFill>
                </a:ln>
                <a:solidFill>
                  <a:schemeClr val="bg1"/>
                </a:solidFill>
                <a:effectLst>
                  <a:outerShdw blurRad="38100" dist="38100" dir="2700000" algn="tl">
                    <a:srgbClr val="000000">
                      <a:alpha val="43137"/>
                    </a:srgbClr>
                  </a:outerShdw>
                </a:effectLst>
              </a:rPr>
              <a:t>22</a:t>
            </a:r>
            <a:r>
              <a:rPr lang="nl-NL" sz="2800" b="1" dirty="0">
                <a:ln w="3175">
                  <a:solidFill>
                    <a:schemeClr val="tx1"/>
                  </a:solidFill>
                </a:ln>
                <a:solidFill>
                  <a:schemeClr val="bg1"/>
                </a:solidFill>
                <a:effectLst>
                  <a:outerShdw blurRad="38100" dist="38100" dir="2700000" algn="tl">
                    <a:srgbClr val="000000">
                      <a:alpha val="43137"/>
                    </a:srgbClr>
                  </a:outerShdw>
                </a:effectLst>
              </a:rPr>
              <a:t> </a:t>
            </a:r>
            <a:r>
              <a:rPr lang="nl-NL" sz="2800" b="1" dirty="0" err="1">
                <a:ln w="3175">
                  <a:solidFill>
                    <a:schemeClr val="tx1"/>
                  </a:solidFill>
                </a:ln>
                <a:solidFill>
                  <a:schemeClr val="bg1"/>
                </a:solidFill>
                <a:effectLst>
                  <a:outerShdw blurRad="38100" dist="38100" dir="2700000" algn="tl">
                    <a:srgbClr val="000000">
                      <a:alpha val="43137"/>
                    </a:srgbClr>
                  </a:outerShdw>
                </a:effectLst>
              </a:rPr>
              <a:t>Obed</a:t>
            </a:r>
            <a:r>
              <a:rPr lang="nl-NL" sz="2800" b="1" dirty="0">
                <a:ln w="3175">
                  <a:solidFill>
                    <a:schemeClr val="tx1"/>
                  </a:solidFill>
                </a:ln>
                <a:solidFill>
                  <a:schemeClr val="bg1"/>
                </a:solidFill>
                <a:effectLst>
                  <a:outerShdw blurRad="38100" dist="38100" dir="2700000" algn="tl">
                    <a:srgbClr val="000000">
                      <a:alpha val="43137"/>
                    </a:srgbClr>
                  </a:outerShdw>
                </a:effectLst>
              </a:rPr>
              <a:t> verwekte </a:t>
            </a:r>
            <a:r>
              <a:rPr lang="nl-NL" sz="2800" b="1" dirty="0" err="1">
                <a:ln w="3175">
                  <a:solidFill>
                    <a:schemeClr val="tx1"/>
                  </a:solidFill>
                </a:ln>
                <a:solidFill>
                  <a:schemeClr val="bg1"/>
                </a:solidFill>
                <a:effectLst>
                  <a:outerShdw blurRad="38100" dist="38100" dir="2700000" algn="tl">
                    <a:srgbClr val="000000">
                      <a:alpha val="43137"/>
                    </a:srgbClr>
                  </a:outerShdw>
                </a:effectLst>
              </a:rPr>
              <a:t>Isaï</a:t>
            </a:r>
            <a:r>
              <a:rPr lang="nl-NL" sz="2800" b="1" dirty="0">
                <a:ln w="3175">
                  <a:solidFill>
                    <a:schemeClr val="tx1"/>
                  </a:solidFill>
                </a:ln>
                <a:solidFill>
                  <a:schemeClr val="bg1"/>
                </a:solidFill>
                <a:effectLst>
                  <a:outerShdw blurRad="38100" dist="38100" dir="2700000" algn="tl">
                    <a:srgbClr val="000000">
                      <a:alpha val="43137"/>
                    </a:srgbClr>
                  </a:outerShdw>
                </a:effectLst>
              </a:rPr>
              <a:t>, en </a:t>
            </a:r>
            <a:r>
              <a:rPr lang="nl-NL" sz="2800" b="1" dirty="0" err="1">
                <a:ln w="3175">
                  <a:solidFill>
                    <a:schemeClr val="tx1"/>
                  </a:solidFill>
                </a:ln>
                <a:solidFill>
                  <a:schemeClr val="bg1"/>
                </a:solidFill>
                <a:effectLst>
                  <a:outerShdw blurRad="38100" dist="38100" dir="2700000" algn="tl">
                    <a:srgbClr val="000000">
                      <a:alpha val="43137"/>
                    </a:srgbClr>
                  </a:outerShdw>
                </a:effectLst>
              </a:rPr>
              <a:t>Isaï</a:t>
            </a:r>
            <a:r>
              <a:rPr lang="nl-NL" sz="2800" b="1" dirty="0">
                <a:ln w="3175">
                  <a:solidFill>
                    <a:schemeClr val="tx1"/>
                  </a:solidFill>
                </a:ln>
                <a:solidFill>
                  <a:schemeClr val="bg1"/>
                </a:solidFill>
                <a:effectLst>
                  <a:outerShdw blurRad="38100" dist="38100" dir="2700000" algn="tl">
                    <a:srgbClr val="000000">
                      <a:alpha val="43137"/>
                    </a:srgbClr>
                  </a:outerShdw>
                </a:effectLst>
              </a:rPr>
              <a:t> verwekte David</a:t>
            </a:r>
            <a:r>
              <a:rPr lang="nl-NL" sz="28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28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Ruth 4:13 e.v.</a:t>
            </a:r>
          </a:p>
        </p:txBody>
      </p:sp>
    </p:spTree>
    <p:extLst>
      <p:ext uri="{BB962C8B-B14F-4D97-AF65-F5344CB8AC3E}">
        <p14:creationId xmlns:p14="http://schemas.microsoft.com/office/powerpoint/2010/main" val="2182316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74400" y="209449"/>
            <a:ext cx="87696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000" dirty="0" smtClean="0">
                <a:solidFill>
                  <a:schemeClr val="bg1"/>
                </a:solidFill>
                <a:effectLst>
                  <a:outerShdw blurRad="38100" dist="38100" dir="2700000" algn="tl">
                    <a:srgbClr val="000000">
                      <a:alpha val="43137"/>
                    </a:srgbClr>
                  </a:outerShdw>
                </a:effectLst>
              </a:rPr>
              <a:t>Protestantse canon: boeken Jozua – Esther</a:t>
            </a:r>
          </a:p>
          <a:p>
            <a:pPr algn="l"/>
            <a:endParaRPr lang="nl-NL" sz="3000" dirty="0">
              <a:solidFill>
                <a:schemeClr val="bg1"/>
              </a:solidFill>
              <a:effectLst>
                <a:outerShdw blurRad="38100" dist="38100" dir="2700000" algn="tl">
                  <a:srgbClr val="000000">
                    <a:alpha val="43137"/>
                  </a:srgbClr>
                </a:outerShdw>
              </a:effectLst>
            </a:endParaRPr>
          </a:p>
          <a:p>
            <a:pPr algn="l"/>
            <a:r>
              <a:rPr lang="nl-NL" sz="3000" dirty="0" smtClean="0">
                <a:solidFill>
                  <a:schemeClr val="bg1"/>
                </a:solidFill>
                <a:effectLst>
                  <a:outerShdw blurRad="38100" dist="38100" dir="2700000" algn="tl">
                    <a:srgbClr val="000000">
                      <a:alpha val="43137"/>
                    </a:srgbClr>
                  </a:outerShdw>
                </a:effectLst>
              </a:rPr>
              <a:t>Jozua-Richteren-Ruth		</a:t>
            </a:r>
            <a:r>
              <a:rPr lang="nl-NL" sz="3000" dirty="0" smtClean="0">
                <a:solidFill>
                  <a:schemeClr val="bg1"/>
                </a:solidFill>
                <a:effectLst>
                  <a:outerShdw blurRad="38100" dist="38100" dir="2700000" algn="tl">
                    <a:srgbClr val="000000">
                      <a:alpha val="43137"/>
                    </a:srgbClr>
                  </a:outerShdw>
                </a:effectLst>
                <a:sym typeface="Wingdings" panose="05000000000000000000" pitchFamily="2" charset="2"/>
              </a:rPr>
              <a:t>			vroegste geschiedenis</a:t>
            </a:r>
          </a:p>
          <a:p>
            <a:pPr algn="l"/>
            <a:r>
              <a:rPr lang="nl-NL" sz="3000" dirty="0" smtClean="0">
                <a:solidFill>
                  <a:schemeClr val="bg1"/>
                </a:solidFill>
                <a:effectLst>
                  <a:outerShdw blurRad="38100" dist="38100" dir="2700000" algn="tl">
                    <a:srgbClr val="000000">
                      <a:alpha val="43137"/>
                    </a:srgbClr>
                  </a:outerShdw>
                </a:effectLst>
                <a:sym typeface="Wingdings" panose="05000000000000000000" pitchFamily="2" charset="2"/>
              </a:rPr>
              <a:t>Samuël-Koningen-Kronieken 	1050-586 BC</a:t>
            </a:r>
          </a:p>
          <a:p>
            <a:pPr algn="l"/>
            <a:r>
              <a:rPr lang="nl-NL" sz="3000" dirty="0" smtClean="0">
                <a:solidFill>
                  <a:schemeClr val="bg1"/>
                </a:solidFill>
                <a:effectLst>
                  <a:outerShdw blurRad="38100" dist="38100" dir="2700000" algn="tl">
                    <a:srgbClr val="000000">
                      <a:alpha val="43137"/>
                    </a:srgbClr>
                  </a:outerShdw>
                </a:effectLst>
                <a:sym typeface="Wingdings" panose="05000000000000000000" pitchFamily="2" charset="2"/>
              </a:rPr>
              <a:t>Era-Nehemia-Esther					Leven in ballingschap</a:t>
            </a:r>
            <a:endParaRPr lang="nl-NL" dirty="0" smtClean="0"/>
          </a:p>
          <a:p>
            <a:r>
              <a:rPr lang="nl-NL" dirty="0" smtClean="0"/>
              <a:t>										</a:t>
            </a:r>
            <a:r>
              <a:rPr lang="nl-NL" dirty="0" smtClean="0">
                <a:solidFill>
                  <a:schemeClr val="bg1"/>
                </a:solidFill>
              </a:rPr>
              <a:t>bevrijding, herstel</a:t>
            </a:r>
          </a:p>
          <a:p>
            <a:endParaRPr lang="nl-NL" dirty="0"/>
          </a:p>
        </p:txBody>
      </p:sp>
    </p:spTree>
    <p:extLst>
      <p:ext uri="{BB962C8B-B14F-4D97-AF65-F5344CB8AC3E}">
        <p14:creationId xmlns:p14="http://schemas.microsoft.com/office/powerpoint/2010/main" val="10242134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496800" y="244800"/>
            <a:ext cx="8200800" cy="1200329"/>
          </a:xfrm>
          <a:prstGeom prst="rect">
            <a:avLst/>
          </a:prstGeom>
          <a:noFill/>
        </p:spPr>
        <p:txBody>
          <a:bodyPr wrap="square" rtlCol="0">
            <a:spAutoFit/>
          </a:bodyPr>
          <a:lstStyle/>
          <a:p>
            <a:r>
              <a:rPr lang="nl-NL" sz="3600" b="1" dirty="0" smtClean="0">
                <a:solidFill>
                  <a:prstClr val="white"/>
                </a:solidFill>
                <a:effectLst>
                  <a:outerShdw blurRad="38100" dist="38100" dir="2700000" algn="tl">
                    <a:srgbClr val="000000">
                      <a:alpha val="43137"/>
                    </a:srgbClr>
                  </a:outerShdw>
                </a:effectLst>
              </a:rPr>
              <a:t>1 &amp; 2 SAMUËL</a:t>
            </a:r>
          </a:p>
          <a:p>
            <a:endParaRPr lang="nl-NL" sz="36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34413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hthoek 1"/>
          <p:cNvSpPr/>
          <p:nvPr/>
        </p:nvSpPr>
        <p:spPr>
          <a:xfrm>
            <a:off x="0" y="748800"/>
            <a:ext cx="9144000" cy="1111981"/>
          </a:xfrm>
          <a:prstGeom prst="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3" name="Tekstvak 12"/>
          <p:cNvSpPr txBox="1"/>
          <p:nvPr/>
        </p:nvSpPr>
        <p:spPr>
          <a:xfrm rot="18016492">
            <a:off x="8024696" y="2182248"/>
            <a:ext cx="713731" cy="461665"/>
          </a:xfrm>
          <a:prstGeom prst="rect">
            <a:avLst/>
          </a:prstGeom>
          <a:noFill/>
        </p:spPr>
        <p:txBody>
          <a:bodyPr wrap="square" rtlCol="0">
            <a:spAutoFit/>
          </a:bodyPr>
          <a:lstStyle/>
          <a:p>
            <a:r>
              <a:rPr lang="nl-NL" sz="2400" dirty="0" smtClean="0">
                <a:solidFill>
                  <a:prstClr val="white"/>
                </a:solidFill>
                <a:effectLst>
                  <a:outerShdw blurRad="38100" dist="38100" dir="2700000" algn="tl">
                    <a:srgbClr val="000000">
                      <a:alpha val="43137"/>
                    </a:srgbClr>
                  </a:outerShdw>
                </a:effectLst>
              </a:rPr>
              <a:t>966</a:t>
            </a:r>
            <a:endParaRPr lang="nl-NL" sz="2400" dirty="0">
              <a:solidFill>
                <a:prstClr val="white"/>
              </a:solidFill>
              <a:effectLst>
                <a:outerShdw blurRad="38100" dist="38100" dir="2700000" algn="tl">
                  <a:srgbClr val="000000">
                    <a:alpha val="43137"/>
                  </a:srgbClr>
                </a:outerShdw>
              </a:effectLst>
            </a:endParaRPr>
          </a:p>
        </p:txBody>
      </p:sp>
      <p:sp>
        <p:nvSpPr>
          <p:cNvPr id="14" name="Tekstvak 13"/>
          <p:cNvSpPr txBox="1"/>
          <p:nvPr/>
        </p:nvSpPr>
        <p:spPr>
          <a:xfrm rot="18052494">
            <a:off x="6920557" y="2268030"/>
            <a:ext cx="897776" cy="461665"/>
          </a:xfrm>
          <a:prstGeom prst="rect">
            <a:avLst/>
          </a:prstGeom>
          <a:noFill/>
        </p:spPr>
        <p:txBody>
          <a:bodyPr wrap="square" rtlCol="0">
            <a:spAutoFit/>
          </a:bodyPr>
          <a:lstStyle/>
          <a:p>
            <a:r>
              <a:rPr lang="nl-NL" sz="2400" dirty="0" smtClean="0">
                <a:solidFill>
                  <a:prstClr val="white"/>
                </a:solidFill>
                <a:effectLst>
                  <a:outerShdw blurRad="38100" dist="38100" dir="2700000" algn="tl">
                    <a:srgbClr val="000000">
                      <a:alpha val="43137"/>
                    </a:srgbClr>
                  </a:outerShdw>
                </a:effectLst>
              </a:rPr>
              <a:t>1046</a:t>
            </a:r>
            <a:endParaRPr lang="nl-NL" sz="2400" dirty="0">
              <a:solidFill>
                <a:prstClr val="white"/>
              </a:solidFill>
              <a:effectLst>
                <a:outerShdw blurRad="38100" dist="38100" dir="2700000" algn="tl">
                  <a:srgbClr val="000000">
                    <a:alpha val="43137"/>
                  </a:srgbClr>
                </a:outerShdw>
              </a:effectLst>
            </a:endParaRPr>
          </a:p>
        </p:txBody>
      </p:sp>
      <p:sp>
        <p:nvSpPr>
          <p:cNvPr id="15" name="Tekstvak 14"/>
          <p:cNvSpPr txBox="1"/>
          <p:nvPr/>
        </p:nvSpPr>
        <p:spPr>
          <a:xfrm rot="18039288">
            <a:off x="7328096" y="2160498"/>
            <a:ext cx="1297455" cy="461665"/>
          </a:xfrm>
          <a:prstGeom prst="rect">
            <a:avLst/>
          </a:prstGeom>
          <a:noFill/>
        </p:spPr>
        <p:txBody>
          <a:bodyPr wrap="square" rtlCol="0">
            <a:spAutoFit/>
          </a:bodyPr>
          <a:lstStyle/>
          <a:p>
            <a:r>
              <a:rPr lang="nl-NL" sz="2400" dirty="0" smtClean="0">
                <a:solidFill>
                  <a:prstClr val="white"/>
                </a:solidFill>
                <a:effectLst>
                  <a:outerShdw blurRad="38100" dist="38100" dir="2700000" algn="tl">
                    <a:srgbClr val="000000">
                      <a:alpha val="43137"/>
                    </a:srgbClr>
                  </a:outerShdw>
                </a:effectLst>
              </a:rPr>
              <a:t> 1006</a:t>
            </a:r>
            <a:endParaRPr lang="nl-NL" sz="2400" dirty="0">
              <a:solidFill>
                <a:prstClr val="white"/>
              </a:solidFill>
              <a:effectLst>
                <a:outerShdw blurRad="38100" dist="38100" dir="2700000" algn="tl">
                  <a:srgbClr val="000000">
                    <a:alpha val="43137"/>
                  </a:srgbClr>
                </a:outerShdw>
              </a:effectLst>
            </a:endParaRPr>
          </a:p>
        </p:txBody>
      </p:sp>
      <p:sp>
        <p:nvSpPr>
          <p:cNvPr id="16" name="Rechthoek 15"/>
          <p:cNvSpPr/>
          <p:nvPr/>
        </p:nvSpPr>
        <p:spPr>
          <a:xfrm>
            <a:off x="7463677" y="1715564"/>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7" name="Rechthoek 16"/>
          <p:cNvSpPr/>
          <p:nvPr/>
        </p:nvSpPr>
        <p:spPr>
          <a:xfrm>
            <a:off x="7945546" y="1708946"/>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8" name="Rechthoek 17"/>
          <p:cNvSpPr/>
          <p:nvPr/>
        </p:nvSpPr>
        <p:spPr>
          <a:xfrm>
            <a:off x="8385144" y="168949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19" name="Rechthoek 18"/>
          <p:cNvSpPr/>
          <p:nvPr/>
        </p:nvSpPr>
        <p:spPr>
          <a:xfrm>
            <a:off x="3790238" y="168901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0" name="Rechthoek 19"/>
          <p:cNvSpPr/>
          <p:nvPr/>
        </p:nvSpPr>
        <p:spPr>
          <a:xfrm>
            <a:off x="3223017" y="168901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1" name="Tekstvak 20"/>
          <p:cNvSpPr txBox="1"/>
          <p:nvPr/>
        </p:nvSpPr>
        <p:spPr>
          <a:xfrm rot="18052494">
            <a:off x="2478093" y="2725320"/>
            <a:ext cx="1963361" cy="461665"/>
          </a:xfrm>
          <a:prstGeom prst="rect">
            <a:avLst/>
          </a:prstGeom>
          <a:noFill/>
        </p:spPr>
        <p:txBody>
          <a:bodyPr wrap="square" rtlCol="0">
            <a:spAutoFit/>
          </a:bodyPr>
          <a:lstStyle/>
          <a:p>
            <a:r>
              <a:rPr lang="nl-NL" sz="2400" dirty="0" smtClean="0">
                <a:solidFill>
                  <a:prstClr val="white"/>
                </a:solidFill>
                <a:effectLst>
                  <a:outerShdw blurRad="38100" dist="38100" dir="2700000" algn="tl">
                    <a:srgbClr val="000000">
                      <a:alpha val="43137"/>
                    </a:srgbClr>
                  </a:outerShdw>
                </a:effectLst>
              </a:rPr>
              <a:t>Intocht - 1410</a:t>
            </a:r>
            <a:endParaRPr lang="nl-NL" sz="2400" dirty="0">
              <a:solidFill>
                <a:prstClr val="white"/>
              </a:solidFill>
              <a:effectLst>
                <a:outerShdw blurRad="38100" dist="38100" dir="2700000" algn="tl">
                  <a:srgbClr val="000000">
                    <a:alpha val="43137"/>
                  </a:srgbClr>
                </a:outerShdw>
              </a:effectLst>
            </a:endParaRPr>
          </a:p>
        </p:txBody>
      </p:sp>
      <p:sp>
        <p:nvSpPr>
          <p:cNvPr id="22" name="Tekstvak 21"/>
          <p:cNvSpPr txBox="1"/>
          <p:nvPr/>
        </p:nvSpPr>
        <p:spPr>
          <a:xfrm rot="18052494">
            <a:off x="1735548" y="2751225"/>
            <a:ext cx="2145645" cy="461665"/>
          </a:xfrm>
          <a:prstGeom prst="rect">
            <a:avLst/>
          </a:prstGeom>
          <a:noFill/>
        </p:spPr>
        <p:txBody>
          <a:bodyPr wrap="square" rtlCol="0">
            <a:spAutoFit/>
          </a:bodyPr>
          <a:lstStyle/>
          <a:p>
            <a:r>
              <a:rPr lang="nl-NL" sz="2400" dirty="0" smtClean="0">
                <a:solidFill>
                  <a:prstClr val="white"/>
                </a:solidFill>
                <a:effectLst>
                  <a:outerShdw blurRad="38100" dist="38100" dir="2700000" algn="tl">
                    <a:srgbClr val="000000">
                      <a:alpha val="43137"/>
                    </a:srgbClr>
                  </a:outerShdw>
                </a:effectLst>
              </a:rPr>
              <a:t>Uittocht - 1450</a:t>
            </a:r>
            <a:endParaRPr lang="nl-NL" sz="2400" dirty="0">
              <a:solidFill>
                <a:prstClr val="white"/>
              </a:solidFill>
              <a:effectLst>
                <a:outerShdw blurRad="38100" dist="38100" dir="2700000" algn="tl">
                  <a:srgbClr val="000000">
                    <a:alpha val="43137"/>
                  </a:srgbClr>
                </a:outerShdw>
              </a:effectLst>
            </a:endParaRPr>
          </a:p>
        </p:txBody>
      </p:sp>
      <p:sp>
        <p:nvSpPr>
          <p:cNvPr id="23" name="Tekstvak 22"/>
          <p:cNvSpPr txBox="1"/>
          <p:nvPr/>
        </p:nvSpPr>
        <p:spPr>
          <a:xfrm>
            <a:off x="2986028" y="1108464"/>
            <a:ext cx="1175632" cy="608885"/>
          </a:xfrm>
          <a:prstGeom prst="rect">
            <a:avLst/>
          </a:prstGeom>
          <a:noFill/>
        </p:spPr>
        <p:txBody>
          <a:bodyPr wrap="square" rtlCol="0">
            <a:spAutoFit/>
          </a:bodyPr>
          <a:lstStyle/>
          <a:p>
            <a:pPr algn="ctr">
              <a:lnSpc>
                <a:spcPts val="2000"/>
              </a:lnSpc>
            </a:pPr>
            <a:r>
              <a:rPr lang="nl-NL" sz="2000" dirty="0" smtClean="0">
                <a:solidFill>
                  <a:prstClr val="black"/>
                </a:solidFill>
                <a:effectLst>
                  <a:outerShdw blurRad="38100" dist="38100" dir="2700000" algn="tl">
                    <a:srgbClr val="000000">
                      <a:alpha val="43137"/>
                    </a:srgbClr>
                  </a:outerShdw>
                </a:effectLst>
              </a:rPr>
              <a:t>Woestijn-</a:t>
            </a:r>
          </a:p>
          <a:p>
            <a:pPr algn="ctr">
              <a:lnSpc>
                <a:spcPts val="2000"/>
              </a:lnSpc>
            </a:pPr>
            <a:r>
              <a:rPr lang="nl-NL" sz="2000" dirty="0" smtClean="0">
                <a:solidFill>
                  <a:prstClr val="black"/>
                </a:solidFill>
                <a:effectLst>
                  <a:outerShdw blurRad="38100" dist="38100" dir="2700000" algn="tl">
                    <a:srgbClr val="000000">
                      <a:alpha val="43137"/>
                    </a:srgbClr>
                  </a:outerShdw>
                </a:effectLst>
              </a:rPr>
              <a:t>reis</a:t>
            </a:r>
            <a:endParaRPr lang="nl-NL" sz="2000" dirty="0">
              <a:solidFill>
                <a:prstClr val="black"/>
              </a:solidFill>
              <a:effectLst>
                <a:outerShdw blurRad="38100" dist="38100" dir="2700000" algn="tl">
                  <a:srgbClr val="000000">
                    <a:alpha val="43137"/>
                  </a:srgbClr>
                </a:outerShdw>
              </a:effectLst>
            </a:endParaRPr>
          </a:p>
        </p:txBody>
      </p:sp>
      <p:sp>
        <p:nvSpPr>
          <p:cNvPr id="24" name="Tekstvak 23"/>
          <p:cNvSpPr txBox="1"/>
          <p:nvPr/>
        </p:nvSpPr>
        <p:spPr>
          <a:xfrm>
            <a:off x="4543831" y="1238499"/>
            <a:ext cx="2549764" cy="348813"/>
          </a:xfrm>
          <a:prstGeom prst="rect">
            <a:avLst/>
          </a:prstGeom>
          <a:noFill/>
        </p:spPr>
        <p:txBody>
          <a:bodyPr wrap="square" rtlCol="0">
            <a:spAutoFit/>
          </a:bodyPr>
          <a:lstStyle/>
          <a:p>
            <a:pPr algn="ctr">
              <a:lnSpc>
                <a:spcPts val="2000"/>
              </a:lnSpc>
            </a:pPr>
            <a:r>
              <a:rPr lang="nl-NL" sz="3600" b="1" dirty="0" smtClean="0">
                <a:solidFill>
                  <a:prstClr val="black"/>
                </a:solidFill>
                <a:effectLst>
                  <a:outerShdw blurRad="38100" dist="38100" dir="2700000" algn="tl">
                    <a:srgbClr val="000000">
                      <a:alpha val="43137"/>
                    </a:srgbClr>
                  </a:outerShdw>
                </a:effectLst>
              </a:rPr>
              <a:t>RICHTEREN</a:t>
            </a:r>
            <a:endParaRPr lang="nl-NL" sz="3600" b="1" dirty="0">
              <a:solidFill>
                <a:prstClr val="black"/>
              </a:solidFill>
              <a:effectLst>
                <a:outerShdw blurRad="38100" dist="38100" dir="2700000" algn="tl">
                  <a:srgbClr val="000000">
                    <a:alpha val="43137"/>
                  </a:srgbClr>
                </a:outerShdw>
              </a:effectLst>
            </a:endParaRPr>
          </a:p>
        </p:txBody>
      </p:sp>
      <p:sp>
        <p:nvSpPr>
          <p:cNvPr id="25" name="Rechthoek 24"/>
          <p:cNvSpPr/>
          <p:nvPr/>
        </p:nvSpPr>
        <p:spPr>
          <a:xfrm>
            <a:off x="8891115" y="168949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6" name="Tekstvak 25"/>
          <p:cNvSpPr txBox="1"/>
          <p:nvPr/>
        </p:nvSpPr>
        <p:spPr>
          <a:xfrm rot="18016492">
            <a:off x="8442077" y="2218611"/>
            <a:ext cx="791905" cy="461665"/>
          </a:xfrm>
          <a:prstGeom prst="rect">
            <a:avLst/>
          </a:prstGeom>
          <a:noFill/>
        </p:spPr>
        <p:txBody>
          <a:bodyPr wrap="square" rtlCol="0">
            <a:spAutoFit/>
          </a:bodyPr>
          <a:lstStyle/>
          <a:p>
            <a:r>
              <a:rPr lang="nl-NL" sz="2400" dirty="0" smtClean="0">
                <a:solidFill>
                  <a:prstClr val="white"/>
                </a:solidFill>
                <a:effectLst>
                  <a:outerShdw blurRad="38100" dist="38100" dir="2700000" algn="tl">
                    <a:srgbClr val="000000">
                      <a:alpha val="43137"/>
                    </a:srgbClr>
                  </a:outerShdw>
                </a:effectLst>
              </a:rPr>
              <a:t> 926</a:t>
            </a:r>
            <a:endParaRPr lang="nl-NL" sz="2400" dirty="0">
              <a:solidFill>
                <a:prstClr val="white"/>
              </a:solidFill>
              <a:effectLst>
                <a:outerShdw blurRad="38100" dist="38100" dir="2700000" algn="tl">
                  <a:srgbClr val="000000">
                    <a:alpha val="43137"/>
                  </a:srgbClr>
                </a:outerShdw>
              </a:effectLst>
            </a:endParaRPr>
          </a:p>
        </p:txBody>
      </p:sp>
      <p:sp>
        <p:nvSpPr>
          <p:cNvPr id="27" name="Tekstvak 26"/>
          <p:cNvSpPr txBox="1"/>
          <p:nvPr/>
        </p:nvSpPr>
        <p:spPr>
          <a:xfrm rot="17645558">
            <a:off x="8137755" y="1088004"/>
            <a:ext cx="1339295" cy="461665"/>
          </a:xfrm>
          <a:prstGeom prst="rect">
            <a:avLst/>
          </a:prstGeom>
          <a:noFill/>
        </p:spPr>
        <p:txBody>
          <a:bodyPr wrap="square" rtlCol="0">
            <a:spAutoFit/>
          </a:bodyPr>
          <a:lstStyle/>
          <a:p>
            <a:r>
              <a:rPr lang="nl-NL" sz="2400" dirty="0" smtClean="0">
                <a:solidFill>
                  <a:prstClr val="white"/>
                </a:solidFill>
                <a:effectLst>
                  <a:outerShdw blurRad="38100" dist="38100" dir="2700000" algn="tl">
                    <a:srgbClr val="000000">
                      <a:alpha val="43137"/>
                    </a:srgbClr>
                  </a:outerShdw>
                </a:effectLst>
              </a:rPr>
              <a:t> </a:t>
            </a:r>
            <a:r>
              <a:rPr lang="nl-NL" sz="2400" dirty="0" smtClean="0">
                <a:solidFill>
                  <a:prstClr val="black"/>
                </a:solidFill>
                <a:effectLst>
                  <a:outerShdw blurRad="38100" dist="38100" dir="2700000" algn="tl">
                    <a:srgbClr val="000000">
                      <a:alpha val="43137"/>
                    </a:srgbClr>
                  </a:outerShdw>
                </a:effectLst>
              </a:rPr>
              <a:t>Salomo</a:t>
            </a:r>
            <a:endParaRPr lang="nl-NL" sz="2400" dirty="0">
              <a:solidFill>
                <a:prstClr val="black"/>
              </a:solidFill>
              <a:effectLst>
                <a:outerShdw blurRad="38100" dist="38100" dir="2700000" algn="tl">
                  <a:srgbClr val="000000">
                    <a:alpha val="43137"/>
                  </a:srgbClr>
                </a:outerShdw>
              </a:effectLst>
            </a:endParaRPr>
          </a:p>
        </p:txBody>
      </p:sp>
      <p:sp>
        <p:nvSpPr>
          <p:cNvPr id="28" name="Tekstvak 27"/>
          <p:cNvSpPr txBox="1"/>
          <p:nvPr/>
        </p:nvSpPr>
        <p:spPr>
          <a:xfrm rot="17545660">
            <a:off x="7804317" y="1221513"/>
            <a:ext cx="992879" cy="461665"/>
          </a:xfrm>
          <a:prstGeom prst="rect">
            <a:avLst/>
          </a:prstGeom>
          <a:noFill/>
        </p:spPr>
        <p:txBody>
          <a:bodyPr wrap="square" rtlCol="0">
            <a:spAutoFit/>
          </a:bodyPr>
          <a:lstStyle/>
          <a:p>
            <a:r>
              <a:rPr lang="nl-NL" sz="2400" dirty="0" smtClean="0">
                <a:solidFill>
                  <a:prstClr val="white"/>
                </a:solidFill>
                <a:effectLst>
                  <a:outerShdw blurRad="38100" dist="38100" dir="2700000" algn="tl">
                    <a:srgbClr val="000000">
                      <a:alpha val="43137"/>
                    </a:srgbClr>
                  </a:outerShdw>
                </a:effectLst>
              </a:rPr>
              <a:t> </a:t>
            </a:r>
            <a:r>
              <a:rPr lang="nl-NL" sz="2400" dirty="0" smtClean="0">
                <a:solidFill>
                  <a:prstClr val="black"/>
                </a:solidFill>
                <a:effectLst>
                  <a:outerShdw blurRad="38100" dist="38100" dir="2700000" algn="tl">
                    <a:srgbClr val="000000">
                      <a:alpha val="43137"/>
                    </a:srgbClr>
                  </a:outerShdw>
                </a:effectLst>
              </a:rPr>
              <a:t>David </a:t>
            </a:r>
            <a:endParaRPr lang="nl-NL" sz="2400" dirty="0">
              <a:solidFill>
                <a:prstClr val="white"/>
              </a:solidFill>
              <a:effectLst>
                <a:outerShdw blurRad="38100" dist="38100" dir="2700000" algn="tl">
                  <a:srgbClr val="000000">
                    <a:alpha val="43137"/>
                  </a:srgbClr>
                </a:outerShdw>
              </a:effectLst>
            </a:endParaRPr>
          </a:p>
        </p:txBody>
      </p:sp>
      <p:sp>
        <p:nvSpPr>
          <p:cNvPr id="29" name="Tekstvak 28"/>
          <p:cNvSpPr txBox="1"/>
          <p:nvPr/>
        </p:nvSpPr>
        <p:spPr>
          <a:xfrm rot="17876541">
            <a:off x="7309468" y="1145166"/>
            <a:ext cx="1141808" cy="461665"/>
          </a:xfrm>
          <a:prstGeom prst="rect">
            <a:avLst/>
          </a:prstGeom>
          <a:noFill/>
        </p:spPr>
        <p:txBody>
          <a:bodyPr wrap="square" rtlCol="0">
            <a:spAutoFit/>
          </a:bodyPr>
          <a:lstStyle/>
          <a:p>
            <a:r>
              <a:rPr lang="nl-NL" sz="2400" dirty="0" smtClean="0">
                <a:solidFill>
                  <a:prstClr val="white"/>
                </a:solidFill>
                <a:effectLst>
                  <a:outerShdw blurRad="38100" dist="38100" dir="2700000" algn="tl">
                    <a:srgbClr val="000000">
                      <a:alpha val="43137"/>
                    </a:srgbClr>
                  </a:outerShdw>
                </a:effectLst>
              </a:rPr>
              <a:t> </a:t>
            </a:r>
            <a:r>
              <a:rPr lang="nl-NL" sz="2400" dirty="0" smtClean="0">
                <a:solidFill>
                  <a:prstClr val="black"/>
                </a:solidFill>
                <a:effectLst>
                  <a:outerShdw blurRad="38100" dist="38100" dir="2700000" algn="tl">
                    <a:srgbClr val="000000">
                      <a:alpha val="43137"/>
                    </a:srgbClr>
                  </a:outerShdw>
                </a:effectLst>
              </a:rPr>
              <a:t>Saul</a:t>
            </a:r>
            <a:endParaRPr lang="nl-NL" sz="2400" dirty="0">
              <a:solidFill>
                <a:prstClr val="black"/>
              </a:solidFill>
              <a:effectLst>
                <a:outerShdw blurRad="38100" dist="38100" dir="2700000" algn="tl">
                  <a:srgbClr val="000000">
                    <a:alpha val="43137"/>
                  </a:srgbClr>
                </a:outerShdw>
              </a:effectLst>
            </a:endParaRPr>
          </a:p>
        </p:txBody>
      </p:sp>
      <p:sp>
        <p:nvSpPr>
          <p:cNvPr id="30" name="Rechthoek 29"/>
          <p:cNvSpPr/>
          <p:nvPr/>
        </p:nvSpPr>
        <p:spPr>
          <a:xfrm>
            <a:off x="4201545" y="1689009"/>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31" name="Tekstvak 30"/>
          <p:cNvSpPr txBox="1"/>
          <p:nvPr/>
        </p:nvSpPr>
        <p:spPr>
          <a:xfrm rot="17876541">
            <a:off x="3629306" y="1101728"/>
            <a:ext cx="1141808" cy="461665"/>
          </a:xfrm>
          <a:prstGeom prst="rect">
            <a:avLst/>
          </a:prstGeom>
          <a:noFill/>
        </p:spPr>
        <p:txBody>
          <a:bodyPr wrap="square" rtlCol="0">
            <a:spAutoFit/>
          </a:bodyPr>
          <a:lstStyle/>
          <a:p>
            <a:r>
              <a:rPr lang="nl-NL" sz="2400" dirty="0" smtClean="0">
                <a:solidFill>
                  <a:prstClr val="white"/>
                </a:solidFill>
                <a:effectLst>
                  <a:outerShdw blurRad="38100" dist="38100" dir="2700000" algn="tl">
                    <a:srgbClr val="000000">
                      <a:alpha val="43137"/>
                    </a:srgbClr>
                  </a:outerShdw>
                </a:effectLst>
              </a:rPr>
              <a:t> </a:t>
            </a:r>
            <a:r>
              <a:rPr lang="nl-NL" sz="2400" dirty="0" smtClean="0">
                <a:solidFill>
                  <a:prstClr val="black"/>
                </a:solidFill>
                <a:effectLst>
                  <a:outerShdw blurRad="38100" dist="38100" dir="2700000" algn="tl">
                    <a:srgbClr val="000000">
                      <a:alpha val="43137"/>
                    </a:srgbClr>
                  </a:outerShdw>
                </a:effectLst>
              </a:rPr>
              <a:t>Jozua</a:t>
            </a:r>
            <a:endParaRPr lang="nl-NL" sz="2400" dirty="0">
              <a:solidFill>
                <a:prstClr val="black"/>
              </a:solidFill>
              <a:effectLst>
                <a:outerShdw blurRad="38100" dist="38100" dir="2700000" algn="tl">
                  <a:srgbClr val="000000">
                    <a:alpha val="43137"/>
                  </a:srgbClr>
                </a:outerShdw>
              </a:effectLst>
            </a:endParaRPr>
          </a:p>
        </p:txBody>
      </p:sp>
      <p:sp>
        <p:nvSpPr>
          <p:cNvPr id="32" name="Tekstvak 31"/>
          <p:cNvSpPr txBox="1"/>
          <p:nvPr/>
        </p:nvSpPr>
        <p:spPr>
          <a:xfrm rot="18052494">
            <a:off x="3758354" y="2279560"/>
            <a:ext cx="823057" cy="461665"/>
          </a:xfrm>
          <a:prstGeom prst="rect">
            <a:avLst/>
          </a:prstGeom>
          <a:noFill/>
        </p:spPr>
        <p:txBody>
          <a:bodyPr wrap="square" rtlCol="0">
            <a:spAutoFit/>
          </a:bodyPr>
          <a:lstStyle/>
          <a:p>
            <a:r>
              <a:rPr lang="nl-NL" sz="2400" dirty="0" smtClean="0">
                <a:solidFill>
                  <a:prstClr val="white"/>
                </a:solidFill>
                <a:effectLst>
                  <a:outerShdw blurRad="38100" dist="38100" dir="2700000" algn="tl">
                    <a:srgbClr val="000000">
                      <a:alpha val="43137"/>
                    </a:srgbClr>
                  </a:outerShdw>
                </a:effectLst>
              </a:rPr>
              <a:t>1380</a:t>
            </a:r>
            <a:endParaRPr lang="nl-NL" sz="2400"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99239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53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2000" b="1" dirty="0" smtClean="0">
                <a:ln w="3175">
                  <a:solidFill>
                    <a:schemeClr val="tx1"/>
                  </a:solidFill>
                </a:ln>
                <a:solidFill>
                  <a:schemeClr val="bg1"/>
                </a:solidFill>
                <a:effectLst>
                  <a:outerShdw blurRad="38100" dist="38100" dir="2700000" algn="tl">
                    <a:srgbClr val="000000">
                      <a:alpha val="43137"/>
                    </a:srgbClr>
                  </a:outerShdw>
                </a:effectLst>
              </a:rPr>
              <a:t>1</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De ark van God, die bij </a:t>
            </a:r>
            <a:r>
              <a:rPr lang="nl-NL" sz="3200" b="1" dirty="0" err="1">
                <a:ln w="3175">
                  <a:solidFill>
                    <a:schemeClr val="tx1"/>
                  </a:solidFill>
                </a:ln>
                <a:solidFill>
                  <a:schemeClr val="bg1"/>
                </a:solidFill>
                <a:effectLst>
                  <a:outerShdw blurRad="38100" dist="38100" dir="2700000" algn="tl">
                    <a:srgbClr val="000000">
                      <a:alpha val="43137"/>
                    </a:srgbClr>
                  </a:outerShdw>
                </a:effectLst>
              </a:rPr>
              <a:t>Eben-Haëzer</a:t>
            </a:r>
            <a:r>
              <a:rPr lang="nl-NL" sz="3200" b="1" dirty="0">
                <a:ln w="3175">
                  <a:solidFill>
                    <a:schemeClr val="tx1"/>
                  </a:solidFill>
                </a:ln>
                <a:solidFill>
                  <a:schemeClr val="bg1"/>
                </a:solidFill>
                <a:effectLst>
                  <a:outerShdw blurRad="38100" dist="38100" dir="2700000" algn="tl">
                    <a:srgbClr val="000000">
                      <a:alpha val="43137"/>
                    </a:srgbClr>
                  </a:outerShdw>
                </a:effectLst>
              </a:rPr>
              <a:t> door de Filistijnen was buitgemaakt, werd overgebracht naar </a:t>
            </a:r>
            <a:r>
              <a:rPr lang="nl-NL" sz="3200" b="1" dirty="0" err="1">
                <a:ln w="3175">
                  <a:solidFill>
                    <a:schemeClr val="tx1"/>
                  </a:solidFill>
                </a:ln>
                <a:solidFill>
                  <a:schemeClr val="bg1"/>
                </a:solidFill>
                <a:effectLst>
                  <a:outerShdw blurRad="38100" dist="38100" dir="2700000" algn="tl">
                    <a:srgbClr val="000000">
                      <a:alpha val="43137"/>
                    </a:srgbClr>
                  </a:outerShdw>
                </a:effectLst>
              </a:rPr>
              <a:t>Asdod</a:t>
            </a:r>
            <a:r>
              <a:rPr lang="nl-NL" sz="3200" b="1" dirty="0">
                <a:ln w="3175">
                  <a:solidFill>
                    <a:schemeClr val="tx1"/>
                  </a:solidFill>
                </a:ln>
                <a:solidFill>
                  <a:schemeClr val="bg1"/>
                </a:solidFill>
                <a:effectLst>
                  <a:outerShdw blurRad="38100" dist="38100" dir="2700000" algn="tl">
                    <a:srgbClr val="000000">
                      <a:alpha val="43137"/>
                    </a:srgbClr>
                  </a:outerShdw>
                </a:effectLst>
              </a:rPr>
              <a:t>. </a:t>
            </a:r>
            <a:r>
              <a:rPr lang="nl-NL" sz="2000" b="1" dirty="0">
                <a:ln w="3175">
                  <a:solidFill>
                    <a:schemeClr val="tx1"/>
                  </a:solidFill>
                </a:ln>
                <a:solidFill>
                  <a:schemeClr val="bg1"/>
                </a:solidFill>
                <a:effectLst>
                  <a:outerShdw blurRad="38100" dist="38100" dir="2700000" algn="tl">
                    <a:srgbClr val="000000">
                      <a:alpha val="43137"/>
                    </a:srgbClr>
                  </a:outerShdw>
                </a:effectLst>
              </a:rPr>
              <a:t>2</a:t>
            </a:r>
            <a:r>
              <a:rPr lang="nl-NL" sz="3200" b="1" dirty="0">
                <a:ln w="3175">
                  <a:solidFill>
                    <a:schemeClr val="tx1"/>
                  </a:solidFill>
                </a:ln>
                <a:solidFill>
                  <a:schemeClr val="bg1"/>
                </a:solidFill>
                <a:effectLst>
                  <a:outerShdw blurRad="38100" dist="38100" dir="2700000" algn="tl">
                    <a:srgbClr val="000000">
                      <a:alpha val="43137"/>
                    </a:srgbClr>
                  </a:outerShdw>
                </a:effectLst>
              </a:rPr>
              <a:t> Ze namen de ark op, brachten hem naar de tempel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Dagon</a:t>
            </a:r>
            <a:r>
              <a:rPr lang="nl-NL" sz="3200" b="1" dirty="0">
                <a:ln w="3175">
                  <a:solidFill>
                    <a:schemeClr val="tx1"/>
                  </a:solidFill>
                </a:ln>
                <a:solidFill>
                  <a:schemeClr val="bg1"/>
                </a:solidFill>
                <a:effectLst>
                  <a:outerShdw blurRad="38100" dist="38100" dir="2700000" algn="tl">
                    <a:srgbClr val="000000">
                      <a:alpha val="43137"/>
                    </a:srgbClr>
                  </a:outerShdw>
                </a:effectLst>
              </a:rPr>
              <a:t> en zetten hem daar naast het godenbeeld neer.</a:t>
            </a:r>
            <a:r>
              <a:rPr lang="nl-NL" sz="2000" b="1" dirty="0">
                <a:ln w="3175">
                  <a:solidFill>
                    <a:schemeClr val="tx1"/>
                  </a:solidFill>
                </a:ln>
                <a:solidFill>
                  <a:schemeClr val="bg1"/>
                </a:solidFill>
                <a:effectLst>
                  <a:outerShdw blurRad="38100" dist="38100" dir="2700000" algn="tl">
                    <a:srgbClr val="000000">
                      <a:alpha val="43137"/>
                    </a:srgbClr>
                  </a:outerShdw>
                </a:effectLst>
              </a:rPr>
              <a:t> 3 </a:t>
            </a:r>
            <a:r>
              <a:rPr lang="nl-NL" sz="3200" b="1" dirty="0">
                <a:ln w="3175">
                  <a:solidFill>
                    <a:schemeClr val="tx1"/>
                  </a:solidFill>
                </a:ln>
                <a:solidFill>
                  <a:schemeClr val="bg1"/>
                </a:solidFill>
                <a:effectLst>
                  <a:outerShdw blurRad="38100" dist="38100" dir="2700000" algn="tl">
                    <a:srgbClr val="000000">
                      <a:alpha val="43137"/>
                    </a:srgbClr>
                  </a:outerShdw>
                </a:effectLst>
              </a:rPr>
              <a:t>De volgende morgen zagen de inwoners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Asdod</a:t>
            </a:r>
            <a:r>
              <a:rPr lang="nl-NL" sz="3200" b="1" dirty="0">
                <a:ln w="3175">
                  <a:solidFill>
                    <a:schemeClr val="tx1"/>
                  </a:solidFill>
                </a:ln>
                <a:solidFill>
                  <a:schemeClr val="bg1"/>
                </a:solidFill>
                <a:effectLst>
                  <a:outerShdw blurRad="38100" dist="38100" dir="2700000" algn="tl">
                    <a:srgbClr val="000000">
                      <a:alpha val="43137"/>
                    </a:srgbClr>
                  </a:outerShdw>
                </a:effectLst>
              </a:rPr>
              <a:t> dat </a:t>
            </a:r>
            <a:r>
              <a:rPr lang="nl-NL" sz="3200" b="1" dirty="0" err="1">
                <a:ln w="3175">
                  <a:solidFill>
                    <a:schemeClr val="tx1"/>
                  </a:solidFill>
                </a:ln>
                <a:solidFill>
                  <a:schemeClr val="bg1"/>
                </a:solidFill>
                <a:effectLst>
                  <a:outerShdw blurRad="38100" dist="38100" dir="2700000" algn="tl">
                    <a:srgbClr val="000000">
                      <a:alpha val="43137"/>
                    </a:srgbClr>
                  </a:outerShdw>
                </a:effectLst>
              </a:rPr>
              <a:t>Dagon</a:t>
            </a:r>
            <a:r>
              <a:rPr lang="nl-NL" sz="3200" b="1" dirty="0">
                <a:ln w="3175">
                  <a:solidFill>
                    <a:schemeClr val="tx1"/>
                  </a:solidFill>
                </a:ln>
                <a:solidFill>
                  <a:schemeClr val="bg1"/>
                </a:solidFill>
                <a:effectLst>
                  <a:outerShdw blurRad="38100" dist="38100" dir="2700000" algn="tl">
                    <a:srgbClr val="000000">
                      <a:alpha val="43137"/>
                    </a:srgbClr>
                  </a:outerShdw>
                </a:effectLst>
              </a:rPr>
              <a:t> voorover was gevallen en voor de ark van de HEER op de grond lag. Ze pakten het beeld op en zetten het weer op zijn plaats, </a:t>
            </a:r>
          </a:p>
        </p:txBody>
      </p:sp>
      <p:sp>
        <p:nvSpPr>
          <p:cNvPr id="5"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1 Sam. 5:1-5</a:t>
            </a:r>
          </a:p>
        </p:txBody>
      </p:sp>
    </p:spTree>
    <p:extLst>
      <p:ext uri="{BB962C8B-B14F-4D97-AF65-F5344CB8AC3E}">
        <p14:creationId xmlns:p14="http://schemas.microsoft.com/office/powerpoint/2010/main" val="22054655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53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2000" b="1" dirty="0" smtClean="0">
                <a:ln w="3175">
                  <a:solidFill>
                    <a:schemeClr val="tx1"/>
                  </a:solidFill>
                </a:ln>
                <a:solidFill>
                  <a:schemeClr val="bg1"/>
                </a:solidFill>
                <a:effectLst>
                  <a:outerShdw blurRad="38100" dist="38100" dir="2700000" algn="tl">
                    <a:srgbClr val="000000">
                      <a:alpha val="43137"/>
                    </a:srgbClr>
                  </a:outerShdw>
                </a:effectLst>
              </a:rPr>
              <a:t>4</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maar toen ze de volgende morgen vroeg terugkwamen, lag </a:t>
            </a:r>
            <a:r>
              <a:rPr lang="nl-NL" sz="3200" b="1" dirty="0" err="1">
                <a:ln w="3175">
                  <a:solidFill>
                    <a:schemeClr val="tx1"/>
                  </a:solidFill>
                </a:ln>
                <a:solidFill>
                  <a:schemeClr val="bg1"/>
                </a:solidFill>
                <a:effectLst>
                  <a:outerShdw blurRad="38100" dist="38100" dir="2700000" algn="tl">
                    <a:srgbClr val="000000">
                      <a:alpha val="43137"/>
                    </a:srgbClr>
                  </a:outerShdw>
                </a:effectLst>
              </a:rPr>
              <a:t>Dagon</a:t>
            </a:r>
            <a:r>
              <a:rPr lang="nl-NL" sz="3200" b="1" dirty="0">
                <a:ln w="3175">
                  <a:solidFill>
                    <a:schemeClr val="tx1"/>
                  </a:solidFill>
                </a:ln>
                <a:solidFill>
                  <a:schemeClr val="bg1"/>
                </a:solidFill>
                <a:effectLst>
                  <a:outerShdw blurRad="38100" dist="38100" dir="2700000" algn="tl">
                    <a:srgbClr val="000000">
                      <a:alpha val="43137"/>
                    </a:srgbClr>
                  </a:outerShdw>
                </a:effectLst>
              </a:rPr>
              <a:t> weer voorover op de grond voor de ark. Alleen zijn romp was nog heel; zijn hoofd en zijn beide handen lagen afgehakt op de drempel.</a:t>
            </a:r>
            <a:r>
              <a:rPr lang="nl-NL" sz="2000" b="1" dirty="0">
                <a:ln w="3175">
                  <a:solidFill>
                    <a:schemeClr val="tx1"/>
                  </a:solidFill>
                </a:ln>
                <a:solidFill>
                  <a:schemeClr val="bg1"/>
                </a:solidFill>
                <a:effectLst>
                  <a:outerShdw blurRad="38100" dist="38100" dir="2700000" algn="tl">
                    <a:srgbClr val="000000">
                      <a:alpha val="43137"/>
                    </a:srgbClr>
                  </a:outerShdw>
                </a:effectLst>
              </a:rPr>
              <a:t> 5 </a:t>
            </a:r>
            <a:r>
              <a:rPr lang="nl-NL" sz="3200" b="1" dirty="0">
                <a:ln w="3175">
                  <a:solidFill>
                    <a:schemeClr val="tx1"/>
                  </a:solidFill>
                </a:ln>
                <a:solidFill>
                  <a:schemeClr val="bg1"/>
                </a:solidFill>
                <a:effectLst>
                  <a:outerShdw blurRad="38100" dist="38100" dir="2700000" algn="tl">
                    <a:srgbClr val="000000">
                      <a:alpha val="43137"/>
                    </a:srgbClr>
                  </a:outerShdw>
                </a:effectLst>
              </a:rPr>
              <a:t>Daarom durven de priesters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Dagon</a:t>
            </a:r>
            <a:r>
              <a:rPr lang="nl-NL" sz="3200" b="1" dirty="0">
                <a:ln w="3175">
                  <a:solidFill>
                    <a:schemeClr val="tx1"/>
                  </a:solidFill>
                </a:ln>
                <a:solidFill>
                  <a:schemeClr val="bg1"/>
                </a:solidFill>
                <a:effectLst>
                  <a:outerShdw blurRad="38100" dist="38100" dir="2700000" algn="tl">
                    <a:srgbClr val="000000">
                      <a:alpha val="43137"/>
                    </a:srgbClr>
                  </a:outerShdw>
                </a:effectLst>
              </a:rPr>
              <a:t> en alle anderen die naar de tempel komen deze drempel tot op de dag van vandaag niet te betreden.</a:t>
            </a: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1 Sam. 5:1-5</a:t>
            </a:r>
          </a:p>
        </p:txBody>
      </p:sp>
    </p:spTree>
    <p:extLst>
      <p:ext uri="{BB962C8B-B14F-4D97-AF65-F5344CB8AC3E}">
        <p14:creationId xmlns:p14="http://schemas.microsoft.com/office/powerpoint/2010/main" val="7899078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53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4 </a:t>
            </a:r>
            <a:r>
              <a:rPr lang="nl-NL" sz="3200" b="1" dirty="0">
                <a:ln w="3175">
                  <a:solidFill>
                    <a:schemeClr val="tx1"/>
                  </a:solidFill>
                </a:ln>
                <a:solidFill>
                  <a:schemeClr val="bg1"/>
                </a:solidFill>
                <a:effectLst>
                  <a:outerShdw blurRad="38100" dist="38100" dir="2700000" algn="tl">
                    <a:srgbClr val="000000">
                      <a:alpha val="43137"/>
                    </a:srgbClr>
                  </a:outerShdw>
                </a:effectLst>
              </a:rPr>
              <a:t>De oudsten van Israël kwamen daarom bij elkaar en gingen naar </a:t>
            </a:r>
            <a:r>
              <a:rPr lang="nl-NL" sz="3200" b="1" dirty="0" err="1">
                <a:ln w="3175">
                  <a:solidFill>
                    <a:schemeClr val="tx1"/>
                  </a:solidFill>
                </a:ln>
                <a:solidFill>
                  <a:schemeClr val="bg1"/>
                </a:solidFill>
                <a:effectLst>
                  <a:outerShdw blurRad="38100" dist="38100" dir="2700000" algn="tl">
                    <a:srgbClr val="000000">
                      <a:alpha val="43137"/>
                    </a:srgbClr>
                  </a:outerShdw>
                </a:effectLst>
              </a:rPr>
              <a:t>Rama</a:t>
            </a:r>
            <a:r>
              <a:rPr lang="nl-NL" sz="3200" b="1" dirty="0">
                <a:ln w="3175">
                  <a:solidFill>
                    <a:schemeClr val="tx1"/>
                  </a:solidFill>
                </a:ln>
                <a:solidFill>
                  <a:schemeClr val="bg1"/>
                </a:solidFill>
                <a:effectLst>
                  <a:outerShdw blurRad="38100" dist="38100" dir="2700000" algn="tl">
                    <a:srgbClr val="000000">
                      <a:alpha val="43137"/>
                    </a:srgbClr>
                  </a:outerShdw>
                </a:effectLst>
              </a:rPr>
              <a:t>, naar Samuël. 5 ‘U bent oud geworden,’ zeiden ze, ‘en uw zonen volgen uw voorbeeld niet na. Benoem liever een koning om ons te besturen, zoals alle andere volken er een hebben.’ 6 Samuël vond het ontoelaatbaar dat ze om een koning vroegen. Daarom richtte hij een gebed tot de HEER, </a:t>
            </a:r>
          </a:p>
        </p:txBody>
      </p:sp>
      <p:sp>
        <p:nvSpPr>
          <p:cNvPr id="5"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1 Sam. 8</a:t>
            </a:r>
          </a:p>
        </p:txBody>
      </p:sp>
    </p:spTree>
    <p:extLst>
      <p:ext uri="{BB962C8B-B14F-4D97-AF65-F5344CB8AC3E}">
        <p14:creationId xmlns:p14="http://schemas.microsoft.com/office/powerpoint/2010/main" val="22982450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53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7 </a:t>
            </a:r>
            <a:r>
              <a:rPr lang="nl-NL" sz="3200" b="1" dirty="0">
                <a:ln w="3175">
                  <a:solidFill>
                    <a:schemeClr val="tx1"/>
                  </a:solidFill>
                </a:ln>
                <a:solidFill>
                  <a:schemeClr val="bg1"/>
                </a:solidFill>
                <a:effectLst>
                  <a:outerShdw blurRad="38100" dist="38100" dir="2700000" algn="tl">
                    <a:srgbClr val="000000">
                      <a:alpha val="43137"/>
                    </a:srgbClr>
                  </a:outerShdw>
                </a:effectLst>
              </a:rPr>
              <a:t>maar die antwoordde: ‘Geef gehoor aan de stem van het volk, aan alles wat ze je vragen. Jou verwerpen ze niet. Ze verwerpen juist mij als hun koning. 8 Zo is het altijd gegaan, vanaf de dag dat ik hen uit Egypte heb geleid tot nu toe. Ze hebben mij de rug toegekeerd en andere goden gediend, en zo vergaat het nu ook jou. 9 Geef dus gehoor aan hun verzoek, maar waarschuw hen door uitdrukkelijk te wijzen op de rechten die aan het koningschap verbonden zijn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1 Sam. 8</a:t>
            </a:r>
          </a:p>
        </p:txBody>
      </p:sp>
    </p:spTree>
    <p:extLst>
      <p:ext uri="{BB962C8B-B14F-4D97-AF65-F5344CB8AC3E}">
        <p14:creationId xmlns:p14="http://schemas.microsoft.com/office/powerpoint/2010/main" val="18834563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53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9 </a:t>
            </a:r>
            <a:r>
              <a:rPr lang="nl-NL" sz="3200" b="1" dirty="0">
                <a:ln w="3175">
                  <a:solidFill>
                    <a:schemeClr val="tx1"/>
                  </a:solidFill>
                </a:ln>
                <a:solidFill>
                  <a:schemeClr val="bg1"/>
                </a:solidFill>
                <a:effectLst>
                  <a:outerShdw blurRad="38100" dist="38100" dir="2700000" algn="tl">
                    <a:srgbClr val="000000">
                      <a:alpha val="43137"/>
                    </a:srgbClr>
                  </a:outerShdw>
                </a:effectLst>
              </a:rPr>
              <a:t>Geef dus gehoor aan hun verzoek, maar waarschuw hen door uitdrukkelijk te wijzen op de rechten die aan het koningschap verbonden zijn.’ 10 Samuël vertelde alles wat de HEER had gezegd aan het volk, dat om een koning vroeg. 11 Toen zei hij: ‘Dit zijn de rechten die aan het koningschap verbonden zijn: Uw zonen zal een koning u afnemen en ze indelen bij zijn strijdwagens, zijn ruiterij of zijn persoonlijke escorte, </a:t>
            </a:r>
          </a:p>
        </p:txBody>
      </p:sp>
      <p:sp>
        <p:nvSpPr>
          <p:cNvPr id="5"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1 Sam. 8</a:t>
            </a:r>
          </a:p>
        </p:txBody>
      </p:sp>
    </p:spTree>
    <p:extLst>
      <p:ext uri="{BB962C8B-B14F-4D97-AF65-F5344CB8AC3E}">
        <p14:creationId xmlns:p14="http://schemas.microsoft.com/office/powerpoint/2010/main" val="18666269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53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12 </a:t>
            </a:r>
            <a:r>
              <a:rPr lang="nl-NL" sz="3200" b="1" dirty="0">
                <a:ln w="3175">
                  <a:solidFill>
                    <a:schemeClr val="tx1"/>
                  </a:solidFill>
                </a:ln>
                <a:solidFill>
                  <a:schemeClr val="bg1"/>
                </a:solidFill>
                <a:effectLst>
                  <a:outerShdw blurRad="38100" dist="38100" dir="2700000" algn="tl">
                    <a:srgbClr val="000000">
                      <a:alpha val="43137"/>
                    </a:srgbClr>
                  </a:outerShdw>
                </a:effectLst>
              </a:rPr>
              <a:t>of ze aanstellen als bevelhebbers over duizend man of over vijftig. Hij zal ze zijn akkers laten ploegen, zijn oogst laten binnenhalen en zijn wapens en strijdwagens laten maken. 13 Uw dochters zal hij u afnemen om ze zalf te laten bereiden en te laten koken en bakken. 14 Uw vruchtbaarste landerijen, wijngaarden en olijfgaarden zal hij u afnemen en toewijzen aan zijn hovelingen. </a:t>
            </a:r>
          </a:p>
        </p:txBody>
      </p:sp>
      <p:sp>
        <p:nvSpPr>
          <p:cNvPr id="5"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1 Sam. 8</a:t>
            </a:r>
          </a:p>
        </p:txBody>
      </p:sp>
    </p:spTree>
    <p:extLst>
      <p:ext uri="{BB962C8B-B14F-4D97-AF65-F5344CB8AC3E}">
        <p14:creationId xmlns:p14="http://schemas.microsoft.com/office/powerpoint/2010/main" val="9848964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53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15 </a:t>
            </a:r>
            <a:r>
              <a:rPr lang="nl-NL" sz="3200" b="1" dirty="0">
                <a:ln w="3175">
                  <a:solidFill>
                    <a:schemeClr val="tx1"/>
                  </a:solidFill>
                </a:ln>
                <a:solidFill>
                  <a:schemeClr val="bg1"/>
                </a:solidFill>
                <a:effectLst>
                  <a:outerShdw blurRad="38100" dist="38100" dir="2700000" algn="tl">
                    <a:srgbClr val="000000">
                      <a:alpha val="43137"/>
                    </a:srgbClr>
                  </a:outerShdw>
                </a:effectLst>
              </a:rPr>
              <a:t>Van de opbrengst van uw akkers en wijngaarden zal hij een tiende deel opeisen en dat aan zijn hovelingen en hoge ambtenaren geven. 16 Uw beste slaven en slavinnen en uw sterkste arbeidskrachten zal hij u afnemen om ze voor zichzelf te laten werken, en ook uw ezels. 17 Van uw schapen en geiten zal hij een tiende deel opeisen en ook uzelf zult hem moeten dienen. 18 En wanneer u dan de HEER te hulp roept tegen de koning die u zelf gewild hebt, dan zal hij u niet verhoren</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1 Sam. 8</a:t>
            </a:r>
          </a:p>
        </p:txBody>
      </p:sp>
    </p:spTree>
    <p:extLst>
      <p:ext uri="{BB962C8B-B14F-4D97-AF65-F5344CB8AC3E}">
        <p14:creationId xmlns:p14="http://schemas.microsoft.com/office/powerpoint/2010/main" val="41610384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53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19 </a:t>
            </a:r>
            <a:r>
              <a:rPr lang="nl-NL" sz="3200" b="1" dirty="0">
                <a:ln w="3175">
                  <a:solidFill>
                    <a:schemeClr val="tx1"/>
                  </a:solidFill>
                </a:ln>
                <a:solidFill>
                  <a:schemeClr val="bg1"/>
                </a:solidFill>
                <a:effectLst>
                  <a:outerShdw blurRad="38100" dist="38100" dir="2700000" algn="tl">
                    <a:srgbClr val="000000">
                      <a:alpha val="43137"/>
                    </a:srgbClr>
                  </a:outerShdw>
                </a:effectLst>
              </a:rPr>
              <a:t>Het volk trok zich niets van Samuëls woorden aan en zei: ‘Nee, we willen een koning en anders niet!</a:t>
            </a: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1 Sam. 8</a:t>
            </a:r>
          </a:p>
        </p:txBody>
      </p:sp>
    </p:spTree>
    <p:extLst>
      <p:ext uri="{BB962C8B-B14F-4D97-AF65-F5344CB8AC3E}">
        <p14:creationId xmlns:p14="http://schemas.microsoft.com/office/powerpoint/2010/main" val="2818033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74400" y="209449"/>
            <a:ext cx="87696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000" dirty="0" smtClean="0">
                <a:solidFill>
                  <a:schemeClr val="bg1"/>
                </a:solidFill>
                <a:effectLst>
                  <a:outerShdw blurRad="38100" dist="38100" dir="2700000" algn="tl">
                    <a:srgbClr val="000000">
                      <a:alpha val="43137"/>
                    </a:srgbClr>
                  </a:outerShdw>
                </a:effectLst>
              </a:rPr>
              <a:t>Protestantse canon: boeken Jozua – Esther</a:t>
            </a:r>
          </a:p>
          <a:p>
            <a:pPr algn="l"/>
            <a:endParaRPr lang="nl-NL" sz="3000" dirty="0">
              <a:solidFill>
                <a:schemeClr val="bg1"/>
              </a:solidFill>
              <a:effectLst>
                <a:outerShdw blurRad="38100" dist="38100" dir="2700000" algn="tl">
                  <a:srgbClr val="000000">
                    <a:alpha val="43137"/>
                  </a:srgbClr>
                </a:outerShdw>
              </a:effectLst>
            </a:endParaRPr>
          </a:p>
          <a:p>
            <a:pPr algn="l"/>
            <a:r>
              <a:rPr lang="nl-NL" sz="3000" dirty="0" smtClean="0">
                <a:solidFill>
                  <a:schemeClr val="bg1"/>
                </a:solidFill>
                <a:effectLst>
                  <a:outerShdw blurRad="38100" dist="38100" dir="2700000" algn="tl">
                    <a:srgbClr val="000000">
                      <a:alpha val="43137"/>
                    </a:srgbClr>
                  </a:outerShdw>
                </a:effectLst>
              </a:rPr>
              <a:t>Jozua-Richteren-Ruth		</a:t>
            </a:r>
            <a:r>
              <a:rPr lang="nl-NL" sz="3000" dirty="0" smtClean="0">
                <a:solidFill>
                  <a:schemeClr val="bg1"/>
                </a:solidFill>
                <a:effectLst>
                  <a:outerShdw blurRad="38100" dist="38100" dir="2700000" algn="tl">
                    <a:srgbClr val="000000">
                      <a:alpha val="43137"/>
                    </a:srgbClr>
                  </a:outerShdw>
                </a:effectLst>
                <a:sym typeface="Wingdings" panose="05000000000000000000" pitchFamily="2" charset="2"/>
              </a:rPr>
              <a:t>			vroegste geschiedenis</a:t>
            </a:r>
          </a:p>
          <a:p>
            <a:pPr algn="l"/>
            <a:r>
              <a:rPr lang="nl-NL" sz="3000" dirty="0" smtClean="0">
                <a:solidFill>
                  <a:schemeClr val="bg1"/>
                </a:solidFill>
                <a:effectLst>
                  <a:outerShdw blurRad="38100" dist="38100" dir="2700000" algn="tl">
                    <a:srgbClr val="000000">
                      <a:alpha val="43137"/>
                    </a:srgbClr>
                  </a:outerShdw>
                </a:effectLst>
                <a:sym typeface="Wingdings" panose="05000000000000000000" pitchFamily="2" charset="2"/>
              </a:rPr>
              <a:t>Samuël-Koningen-Kronieken 	1050-586 BC</a:t>
            </a:r>
          </a:p>
          <a:p>
            <a:pPr algn="l"/>
            <a:r>
              <a:rPr lang="nl-NL" sz="3000" dirty="0" smtClean="0">
                <a:solidFill>
                  <a:schemeClr val="bg1"/>
                </a:solidFill>
                <a:effectLst>
                  <a:outerShdw blurRad="38100" dist="38100" dir="2700000" algn="tl">
                    <a:srgbClr val="000000">
                      <a:alpha val="43137"/>
                    </a:srgbClr>
                  </a:outerShdw>
                </a:effectLst>
                <a:sym typeface="Wingdings" panose="05000000000000000000" pitchFamily="2" charset="2"/>
              </a:rPr>
              <a:t>Era-Nehemia-Esther					Leven in ballingschap</a:t>
            </a:r>
            <a:endParaRPr lang="nl-NL" dirty="0" smtClean="0"/>
          </a:p>
          <a:p>
            <a:r>
              <a:rPr lang="nl-NL" dirty="0" smtClean="0"/>
              <a:t>										</a:t>
            </a:r>
            <a:r>
              <a:rPr lang="nl-NL" dirty="0" smtClean="0">
                <a:solidFill>
                  <a:schemeClr val="bg1"/>
                </a:solidFill>
              </a:rPr>
              <a:t>bevrijding, herstel</a:t>
            </a:r>
          </a:p>
          <a:p>
            <a:endParaRPr lang="nl-NL" dirty="0"/>
          </a:p>
        </p:txBody>
      </p:sp>
      <p:sp>
        <p:nvSpPr>
          <p:cNvPr id="4" name="Tijdelijke aanduiding voor inhoud 2"/>
          <p:cNvSpPr txBox="1">
            <a:spLocks/>
          </p:cNvSpPr>
          <p:nvPr/>
        </p:nvSpPr>
        <p:spPr bwMode="auto">
          <a:xfrm>
            <a:off x="439200" y="3283199"/>
            <a:ext cx="8402400" cy="1864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endParaRPr lang="nl-NL" dirty="0" smtClean="0"/>
          </a:p>
          <a:p>
            <a:pPr algn="l"/>
            <a:r>
              <a:rPr lang="nl-NL" sz="3000" dirty="0" smtClean="0">
                <a:solidFill>
                  <a:schemeClr val="bg1"/>
                </a:solidFill>
                <a:effectLst>
                  <a:outerShdw blurRad="38100" dist="38100" dir="2700000" algn="tl">
                    <a:srgbClr val="000000">
                      <a:alpha val="43137"/>
                    </a:srgbClr>
                  </a:outerShdw>
                </a:effectLst>
              </a:rPr>
              <a:t>Vandaag:</a:t>
            </a:r>
          </a:p>
          <a:p>
            <a:pPr algn="l"/>
            <a:r>
              <a:rPr lang="nl-NL" sz="3000" dirty="0" smtClean="0">
                <a:solidFill>
                  <a:schemeClr val="bg1"/>
                </a:solidFill>
                <a:effectLst>
                  <a:outerShdw blurRad="38100" dist="38100" dir="2700000" algn="tl">
                    <a:srgbClr val="000000">
                      <a:alpha val="43137"/>
                    </a:srgbClr>
                  </a:outerShdw>
                </a:effectLst>
              </a:rPr>
              <a:t>Jozua, Richteren, Ruth en 1+2 Samuël</a:t>
            </a:r>
          </a:p>
          <a:p>
            <a:pPr algn="l"/>
            <a:r>
              <a:rPr lang="nl-NL" sz="3000" dirty="0" smtClean="0">
                <a:solidFill>
                  <a:schemeClr val="bg1"/>
                </a:solidFill>
                <a:effectLst>
                  <a:outerShdw blurRad="38100" dist="38100" dir="2700000" algn="tl">
                    <a:srgbClr val="000000">
                      <a:alpha val="43137"/>
                    </a:srgbClr>
                  </a:outerShdw>
                </a:effectLst>
              </a:rPr>
              <a:t>Intocht – eerste koningen van Israël</a:t>
            </a:r>
          </a:p>
          <a:p>
            <a:endParaRPr lang="nl-NL" dirty="0" smtClean="0"/>
          </a:p>
          <a:p>
            <a:endParaRPr lang="nl-NL" dirty="0" smtClean="0"/>
          </a:p>
          <a:p>
            <a:endParaRPr lang="nl-NL" dirty="0"/>
          </a:p>
        </p:txBody>
      </p:sp>
    </p:spTree>
    <p:extLst>
      <p:ext uri="{BB962C8B-B14F-4D97-AF65-F5344CB8AC3E}">
        <p14:creationId xmlns:p14="http://schemas.microsoft.com/office/powerpoint/2010/main" val="42864514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154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4800" b="1" dirty="0" smtClean="0">
                <a:ln w="3175">
                  <a:solidFill>
                    <a:schemeClr val="tx1"/>
                  </a:solidFill>
                </a:ln>
                <a:solidFill>
                  <a:schemeClr val="bg1"/>
                </a:solidFill>
                <a:effectLst>
                  <a:outerShdw blurRad="38100" dist="38100" dir="2700000" algn="tl">
                    <a:srgbClr val="000000">
                      <a:alpha val="43137"/>
                    </a:srgbClr>
                  </a:outerShdw>
                </a:effectLst>
              </a:rPr>
              <a:t>SAUL 				DAVID</a:t>
            </a:r>
            <a:endParaRPr lang="nl-NL" sz="4800" b="1" dirty="0">
              <a:ln w="3175">
                <a:solidFill>
                  <a:schemeClr val="tx1"/>
                </a:solidFill>
              </a:ln>
              <a:solidFill>
                <a:schemeClr val="bg1"/>
              </a:solidFill>
              <a:effectLst>
                <a:outerShdw blurRad="38100" dist="38100" dir="2700000" algn="tl">
                  <a:srgbClr val="000000">
                    <a:alpha val="43137"/>
                  </a:srgbClr>
                </a:outerShdw>
              </a:effectLst>
            </a:endParaRP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9322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154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a:ln w="3175">
                  <a:solidFill>
                    <a:schemeClr val="tx1"/>
                  </a:solidFill>
                </a:ln>
                <a:solidFill>
                  <a:schemeClr val="bg1"/>
                </a:solidFill>
                <a:effectLst>
                  <a:outerShdw blurRad="38100" dist="38100" dir="2700000" algn="tl">
                    <a:srgbClr val="000000">
                      <a:alpha val="43137"/>
                    </a:srgbClr>
                  </a:outerShdw>
                </a:effectLst>
              </a:rPr>
              <a:t>20 Samuël liet de stammen van Israël aantreden en het lot viel op de stam Benjamin. 21 Vervolgens liet hij de families van de stam Benjamin aantreden en het lot viel op de familie van </a:t>
            </a:r>
            <a:r>
              <a:rPr lang="nl-NL" sz="3200" b="1" dirty="0" err="1">
                <a:ln w="3175">
                  <a:solidFill>
                    <a:schemeClr val="tx1"/>
                  </a:solidFill>
                </a:ln>
                <a:solidFill>
                  <a:schemeClr val="bg1"/>
                </a:solidFill>
                <a:effectLst>
                  <a:outerShdw blurRad="38100" dist="38100" dir="2700000" algn="tl">
                    <a:srgbClr val="000000">
                      <a:alpha val="43137"/>
                    </a:srgbClr>
                  </a:outerShdw>
                </a:effectLst>
              </a:rPr>
              <a:t>Matri</a:t>
            </a:r>
            <a:r>
              <a:rPr lang="nl-NL" sz="3200" b="1" dirty="0">
                <a:ln w="3175">
                  <a:solidFill>
                    <a:schemeClr val="tx1"/>
                  </a:solidFill>
                </a:ln>
                <a:solidFill>
                  <a:schemeClr val="bg1"/>
                </a:solidFill>
                <a:effectLst>
                  <a:outerShdw blurRad="38100" dist="38100" dir="2700000" algn="tl">
                    <a:srgbClr val="000000">
                      <a:alpha val="43137"/>
                    </a:srgbClr>
                  </a:outerShdw>
                </a:effectLst>
              </a:rPr>
              <a:t>. Uiteindelijk viel het lot op Saul, de zoon van Kis. Ze gingen naar hem op zoek, maar ze konden hem niet vinden. 22 Daarom raadpleegden ze nogmaals de HEER: ‘Waar is de man die ontbreekt?’ ‘Daar is hij,’ zei de HEER. ‘Hij houdt zich schuil tussen de bagage</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a:t>
            </a:r>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3" name="Tekstvak 2"/>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1 Sam. 10</a:t>
            </a:r>
          </a:p>
        </p:txBody>
      </p:sp>
    </p:spTree>
    <p:extLst>
      <p:ext uri="{BB962C8B-B14F-4D97-AF65-F5344CB8AC3E}">
        <p14:creationId xmlns:p14="http://schemas.microsoft.com/office/powerpoint/2010/main" val="40663843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154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23 </a:t>
            </a:r>
            <a:r>
              <a:rPr lang="nl-NL" sz="3200" b="1" dirty="0">
                <a:ln w="3175">
                  <a:solidFill>
                    <a:schemeClr val="tx1"/>
                  </a:solidFill>
                </a:ln>
                <a:solidFill>
                  <a:schemeClr val="bg1"/>
                </a:solidFill>
                <a:effectLst>
                  <a:outerShdw blurRad="38100" dist="38100" dir="2700000" algn="tl">
                    <a:srgbClr val="000000">
                      <a:alpha val="43137"/>
                    </a:srgbClr>
                  </a:outerShdw>
                </a:effectLst>
              </a:rPr>
              <a:t>Ze renden op hem af en haalden hem te voorschijn. Toen hij tussen het volk stond, stak hij met kop en schouders boven iedereen uit. 24 Samuël zei tegen de Israëlieten: ‘Ziet u wat voor iemand de HEER gekozen heeft? In heel het volk is er geen tweede als hij!’ En het volk juichte en riep: ‘Leve de koning!’</a:t>
            </a: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3" name="Tekstvak 2"/>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1 Sam. 10</a:t>
            </a:r>
          </a:p>
        </p:txBody>
      </p:sp>
    </p:spTree>
    <p:extLst>
      <p:ext uri="{BB962C8B-B14F-4D97-AF65-F5344CB8AC3E}">
        <p14:creationId xmlns:p14="http://schemas.microsoft.com/office/powerpoint/2010/main" val="30906655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154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23 </a:t>
            </a:r>
            <a:r>
              <a:rPr lang="nl-NL" sz="3200" b="1" dirty="0">
                <a:ln w="3175">
                  <a:solidFill>
                    <a:schemeClr val="tx1"/>
                  </a:solidFill>
                </a:ln>
                <a:solidFill>
                  <a:schemeClr val="bg1"/>
                </a:solidFill>
                <a:effectLst>
                  <a:outerShdw blurRad="38100" dist="38100" dir="2700000" algn="tl">
                    <a:srgbClr val="000000">
                      <a:alpha val="43137"/>
                    </a:srgbClr>
                  </a:outerShdw>
                </a:effectLst>
              </a:rPr>
              <a:t>Ze renden op hem af en haalden hem te voorschijn. Toen hij tussen het volk stond, stak hij met kop en schouders boven iedereen uit. 24 Samuël zei tegen de Israëlieten: ‘Ziet u wat voor iemand de HEER gekozen heeft? In heel het volk is er geen tweede als hij!’ En het volk juichte en riep: ‘Leve de koning!’</a:t>
            </a: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3" name="Tekstvak 2"/>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1 Sam. 10</a:t>
            </a:r>
          </a:p>
        </p:txBody>
      </p:sp>
    </p:spTree>
    <p:extLst>
      <p:ext uri="{BB962C8B-B14F-4D97-AF65-F5344CB8AC3E}">
        <p14:creationId xmlns:p14="http://schemas.microsoft.com/office/powerpoint/2010/main" val="8549381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251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dirty="0" smtClean="0">
                <a:solidFill>
                  <a:schemeClr val="bg1"/>
                </a:solidFill>
              </a:rPr>
              <a:t>27 </a:t>
            </a:r>
            <a:r>
              <a:rPr lang="nl-NL" sz="3200" dirty="0">
                <a:solidFill>
                  <a:schemeClr val="bg1"/>
                </a:solidFill>
              </a:rPr>
              <a:t>Sommigen waren minder overtuigd en zeiden smalend: ‘Moet die ons uit de nood redden?’ Ze keken minachtend op hem neer en boden hem geen geschenken aan. Maar Saul deed alsof hij er niets van merkte.</a:t>
            </a: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3" name="Tekstvak 2"/>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1 Sam. 10</a:t>
            </a:r>
          </a:p>
        </p:txBody>
      </p:sp>
    </p:spTree>
    <p:extLst>
      <p:ext uri="{BB962C8B-B14F-4D97-AF65-F5344CB8AC3E}">
        <p14:creationId xmlns:p14="http://schemas.microsoft.com/office/powerpoint/2010/main" val="19836981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346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5 </a:t>
            </a:r>
            <a:r>
              <a:rPr lang="nl-NL" sz="3200" b="1" dirty="0">
                <a:ln w="3175">
                  <a:solidFill>
                    <a:schemeClr val="tx1"/>
                  </a:solidFill>
                </a:ln>
                <a:solidFill>
                  <a:schemeClr val="bg1"/>
                </a:solidFill>
                <a:effectLst>
                  <a:outerShdw blurRad="38100" dist="38100" dir="2700000" algn="tl">
                    <a:srgbClr val="000000">
                      <a:alpha val="43137"/>
                    </a:srgbClr>
                  </a:outerShdw>
                </a:effectLst>
              </a:rPr>
              <a:t>Saul, die juist met zijn ossen van het land kwam, vroeg waarom de mensen zo van streek waren. Ze vertelden hem wat de mannen uit </a:t>
            </a:r>
            <a:r>
              <a:rPr lang="nl-NL" sz="3200" b="1" dirty="0" err="1">
                <a:ln w="3175">
                  <a:solidFill>
                    <a:schemeClr val="tx1"/>
                  </a:solidFill>
                </a:ln>
                <a:solidFill>
                  <a:schemeClr val="bg1"/>
                </a:solidFill>
                <a:effectLst>
                  <a:outerShdw blurRad="38100" dist="38100" dir="2700000" algn="tl">
                    <a:srgbClr val="000000">
                      <a:alpha val="43137"/>
                    </a:srgbClr>
                  </a:outerShdw>
                </a:effectLst>
              </a:rPr>
              <a:t>Jabes</a:t>
            </a:r>
            <a:r>
              <a:rPr lang="nl-NL" sz="3200" b="1" dirty="0">
                <a:ln w="3175">
                  <a:solidFill>
                    <a:schemeClr val="tx1"/>
                  </a:solidFill>
                </a:ln>
                <a:solidFill>
                  <a:schemeClr val="bg1"/>
                </a:solidFill>
                <a:effectLst>
                  <a:outerShdw blurRad="38100" dist="38100" dir="2700000" algn="tl">
                    <a:srgbClr val="000000">
                      <a:alpha val="43137"/>
                    </a:srgbClr>
                  </a:outerShdw>
                </a:effectLst>
              </a:rPr>
              <a:t> hadden gezegd. 6 Toen hij dat hoorde, werd hij gegrepen door de geest van God en barstte hij in woede uit. </a:t>
            </a:r>
          </a:p>
        </p:txBody>
      </p:sp>
      <p:sp>
        <p:nvSpPr>
          <p:cNvPr id="3" name="Tekstvak 2"/>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1 Sam. 11</a:t>
            </a:r>
          </a:p>
        </p:txBody>
      </p:sp>
    </p:spTree>
    <p:extLst>
      <p:ext uri="{BB962C8B-B14F-4D97-AF65-F5344CB8AC3E}">
        <p14:creationId xmlns:p14="http://schemas.microsoft.com/office/powerpoint/2010/main" val="30127165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346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7 </a:t>
            </a:r>
            <a:r>
              <a:rPr lang="nl-NL" sz="3200" b="1" dirty="0">
                <a:ln w="3175">
                  <a:solidFill>
                    <a:schemeClr val="tx1"/>
                  </a:solidFill>
                </a:ln>
                <a:solidFill>
                  <a:schemeClr val="bg1"/>
                </a:solidFill>
                <a:effectLst>
                  <a:outerShdw blurRad="38100" dist="38100" dir="2700000" algn="tl">
                    <a:srgbClr val="000000">
                      <a:alpha val="43137"/>
                    </a:srgbClr>
                  </a:outerShdw>
                </a:effectLst>
              </a:rPr>
              <a:t>Hij greep een span ossen en hieuw de dieren aan stukken. Hij gaf de stukken vlees aan de boden mee en liet in heel Israël rondzeggen: ‘Zo zal het de runderen vergaan van ieder die niet met Saul en Samuël ten strijde trekt!’ Beducht voor de HEER trokken de Israëlieten als één man ten strijde.</a:t>
            </a: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3" name="Tekstvak 2"/>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1 Sam. 11</a:t>
            </a:r>
          </a:p>
        </p:txBody>
      </p:sp>
    </p:spTree>
    <p:extLst>
      <p:ext uri="{BB962C8B-B14F-4D97-AF65-F5344CB8AC3E}">
        <p14:creationId xmlns:p14="http://schemas.microsoft.com/office/powerpoint/2010/main" val="24501518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346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23 </a:t>
            </a:r>
            <a:r>
              <a:rPr lang="nl-NL" sz="3200" b="1" dirty="0">
                <a:ln w="3175">
                  <a:solidFill>
                    <a:schemeClr val="tx1"/>
                  </a:solidFill>
                </a:ln>
                <a:solidFill>
                  <a:schemeClr val="bg1"/>
                </a:solidFill>
                <a:effectLst>
                  <a:outerShdw blurRad="38100" dist="38100" dir="2700000" algn="tl">
                    <a:srgbClr val="000000">
                      <a:alpha val="43137"/>
                    </a:srgbClr>
                  </a:outerShdw>
                </a:effectLst>
              </a:rPr>
              <a:t>De strijd zette zich voort tot voorbij Bet-</a:t>
            </a:r>
            <a:r>
              <a:rPr lang="nl-NL" sz="3200" b="1" dirty="0" err="1">
                <a:ln w="3175">
                  <a:solidFill>
                    <a:schemeClr val="tx1"/>
                  </a:solidFill>
                </a:ln>
                <a:solidFill>
                  <a:schemeClr val="bg1"/>
                </a:solidFill>
                <a:effectLst>
                  <a:outerShdw blurRad="38100" dist="38100" dir="2700000" algn="tl">
                    <a:srgbClr val="000000">
                      <a:alpha val="43137"/>
                    </a:srgbClr>
                  </a:outerShdw>
                </a:effectLst>
              </a:rPr>
              <a:t>Awen</a:t>
            </a:r>
            <a:r>
              <a:rPr lang="nl-NL" sz="3200" b="1" dirty="0">
                <a:ln w="3175">
                  <a:solidFill>
                    <a:schemeClr val="tx1"/>
                  </a:solidFill>
                </a:ln>
                <a:solidFill>
                  <a:schemeClr val="bg1"/>
                </a:solidFill>
                <a:effectLst>
                  <a:outerShdw blurRad="38100" dist="38100" dir="2700000" algn="tl">
                    <a:srgbClr val="000000">
                      <a:alpha val="43137"/>
                    </a:srgbClr>
                  </a:outerShdw>
                </a:effectLst>
              </a:rPr>
              <a:t>. 24 Van de Israëlieten werd die dag het uiterste gevergd, want Saul had de soldaten onder ede bezworen: ‘Vervloekt wie het waagt om vóór de avond iets te eten, voor ik me op mijn vijanden heb gewroken.’ Dus nam niemand ook maar iets te eten. </a:t>
            </a: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3" name="Tekstvak 2"/>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1 Sam. 14</a:t>
            </a:r>
          </a:p>
        </p:txBody>
      </p:sp>
    </p:spTree>
    <p:extLst>
      <p:ext uri="{BB962C8B-B14F-4D97-AF65-F5344CB8AC3E}">
        <p14:creationId xmlns:p14="http://schemas.microsoft.com/office/powerpoint/2010/main" val="32123503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53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4 </a:t>
            </a:r>
            <a:r>
              <a:rPr lang="nl-NL" sz="3200" b="1" dirty="0">
                <a:ln w="3175">
                  <a:solidFill>
                    <a:schemeClr val="tx1"/>
                  </a:solidFill>
                </a:ln>
                <a:solidFill>
                  <a:schemeClr val="bg1"/>
                </a:solidFill>
                <a:effectLst>
                  <a:outerShdw blurRad="38100" dist="38100" dir="2700000" algn="tl">
                    <a:srgbClr val="000000">
                      <a:alpha val="43137"/>
                    </a:srgbClr>
                  </a:outerShdw>
                </a:effectLst>
              </a:rPr>
              <a:t>Dertig jaar oud was David toen hij koning werd; veertig jaar heeft hij geregeerd. 5 Te Hebron regeerde hij zeven jaar en zes maanden over </a:t>
            </a:r>
            <a:r>
              <a:rPr lang="nl-NL" sz="3200" b="1" dirty="0" err="1">
                <a:ln w="3175">
                  <a:solidFill>
                    <a:schemeClr val="tx1"/>
                  </a:solidFill>
                </a:ln>
                <a:solidFill>
                  <a:schemeClr val="bg1"/>
                </a:solidFill>
                <a:effectLst>
                  <a:outerShdw blurRad="38100" dist="38100" dir="2700000" algn="tl">
                    <a:srgbClr val="000000">
                      <a:alpha val="43137"/>
                    </a:srgbClr>
                  </a:outerShdw>
                </a:effectLst>
              </a:rPr>
              <a:t>Juda</a:t>
            </a:r>
            <a:r>
              <a:rPr lang="nl-NL" sz="3200" b="1" dirty="0">
                <a:ln w="3175">
                  <a:solidFill>
                    <a:schemeClr val="tx1"/>
                  </a:solidFill>
                </a:ln>
                <a:solidFill>
                  <a:schemeClr val="bg1"/>
                </a:solidFill>
                <a:effectLst>
                  <a:outerShdw blurRad="38100" dist="38100" dir="2700000" algn="tl">
                    <a:srgbClr val="000000">
                      <a:alpha val="43137"/>
                    </a:srgbClr>
                  </a:outerShdw>
                </a:effectLst>
              </a:rPr>
              <a:t>, en in Jeruzalem regeerde hij drieëndertig jaar over heel Israël en </a:t>
            </a:r>
            <a:r>
              <a:rPr lang="nl-NL" sz="3200" b="1" dirty="0" err="1">
                <a:ln w="3175">
                  <a:solidFill>
                    <a:schemeClr val="tx1"/>
                  </a:solidFill>
                </a:ln>
                <a:solidFill>
                  <a:schemeClr val="bg1"/>
                </a:solidFill>
                <a:effectLst>
                  <a:outerShdw blurRad="38100" dist="38100" dir="2700000" algn="tl">
                    <a:srgbClr val="000000">
                      <a:alpha val="43137"/>
                    </a:srgbClr>
                  </a:outerShdw>
                </a:effectLst>
              </a:rPr>
              <a:t>Juda</a:t>
            </a:r>
            <a:r>
              <a:rPr lang="nl-NL" sz="3200" b="1" dirty="0">
                <a:ln w="3175">
                  <a:solidFill>
                    <a:schemeClr val="tx1"/>
                  </a:solidFill>
                </a:ln>
                <a:solidFill>
                  <a:schemeClr val="bg1"/>
                </a:solidFill>
                <a:effectLst>
                  <a:outerShdw blurRad="38100" dist="38100" dir="2700000" algn="tl">
                    <a:srgbClr val="000000">
                      <a:alpha val="43137"/>
                    </a:srgbClr>
                  </a:outerShdw>
                </a:effectLst>
              </a:rPr>
              <a:t>. 6 De koning trok met zijn mannen op naar Jeruzalem, tegen de Jebusieten, die in dat land woonden. Zij zeiden tegen David: U komt hier niet binnen, want zelfs de blinden en de kreupelen zullen u terugdrijven. Dat wil zeggen: David komt hier niet binnen.</a:t>
            </a: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2 Sam. 5</a:t>
            </a:r>
          </a:p>
        </p:txBody>
      </p:sp>
    </p:spTree>
    <p:extLst>
      <p:ext uri="{BB962C8B-B14F-4D97-AF65-F5344CB8AC3E}">
        <p14:creationId xmlns:p14="http://schemas.microsoft.com/office/powerpoint/2010/main" val="15196480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53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a:ln w="3175">
                  <a:solidFill>
                    <a:schemeClr val="tx1"/>
                  </a:solidFill>
                </a:ln>
                <a:solidFill>
                  <a:schemeClr val="bg1"/>
                </a:solidFill>
                <a:effectLst>
                  <a:outerShdw blurRad="38100" dist="38100" dir="2700000" algn="tl">
                    <a:srgbClr val="000000">
                      <a:alpha val="43137"/>
                    </a:srgbClr>
                  </a:outerShdw>
                </a:effectLst>
              </a:rPr>
              <a:t>7 David nam echter de vesting Sion, dat is de stad van David, in.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 </a:t>
            </a:r>
            <a:r>
              <a:rPr lang="nl-NL" sz="3200" b="1" dirty="0">
                <a:ln w="3175">
                  <a:solidFill>
                    <a:schemeClr val="tx1"/>
                  </a:solidFill>
                </a:ln>
                <a:solidFill>
                  <a:schemeClr val="bg1"/>
                </a:solidFill>
                <a:effectLst>
                  <a:outerShdw blurRad="38100" dist="38100" dir="2700000" algn="tl">
                    <a:srgbClr val="000000">
                      <a:alpha val="43137"/>
                    </a:srgbClr>
                  </a:outerShdw>
                </a:effectLst>
              </a:rPr>
              <a:t>10 David nam gaandeweg toe in aanzien, want de HEERE, de God van de legermachten, was met hem.</a:t>
            </a:r>
          </a:p>
          <a:p>
            <a:pPr algn="l"/>
            <a:endParaRPr lang="nl-NL" sz="3200" b="1" dirty="0">
              <a:ln w="3175">
                <a:solidFill>
                  <a:schemeClr val="tx1"/>
                </a:solidFill>
              </a:ln>
              <a:solidFill>
                <a:schemeClr val="bg1"/>
              </a:solidFill>
              <a:effectLst>
                <a:outerShdw blurRad="38100" dist="38100" dir="2700000" algn="tl">
                  <a:srgbClr val="000000">
                    <a:alpha val="43137"/>
                  </a:srgbClr>
                </a:outerShdw>
              </a:effectLst>
            </a:endParaRPr>
          </a:p>
        </p:txBody>
      </p:sp>
      <p:sp>
        <p:nvSpPr>
          <p:cNvPr id="5"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2 Sam. 5</a:t>
            </a:r>
          </a:p>
        </p:txBody>
      </p:sp>
    </p:spTree>
    <p:extLst>
      <p:ext uri="{BB962C8B-B14F-4D97-AF65-F5344CB8AC3E}">
        <p14:creationId xmlns:p14="http://schemas.microsoft.com/office/powerpoint/2010/main" val="4034980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txBox="1">
            <a:spLocks/>
          </p:cNvSpPr>
          <p:nvPr/>
        </p:nvSpPr>
        <p:spPr bwMode="auto">
          <a:xfrm>
            <a:off x="352800" y="195049"/>
            <a:ext cx="8402400" cy="396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2000" dirty="0" smtClean="0">
                <a:solidFill>
                  <a:schemeClr val="bg1"/>
                </a:solidFill>
              </a:rPr>
              <a:t>1</a:t>
            </a:r>
            <a:r>
              <a:rPr lang="nl-NL" sz="3200" dirty="0" smtClean="0">
                <a:solidFill>
                  <a:schemeClr val="bg1"/>
                </a:solidFill>
              </a:rPr>
              <a:t> </a:t>
            </a:r>
            <a:r>
              <a:rPr lang="nl-NL" sz="3200" dirty="0">
                <a:solidFill>
                  <a:schemeClr val="bg1"/>
                </a:solidFill>
              </a:rPr>
              <a:t>Het gebeurde nu in het </a:t>
            </a:r>
            <a:r>
              <a:rPr lang="nl-NL" sz="3200" dirty="0" err="1">
                <a:solidFill>
                  <a:schemeClr val="bg1"/>
                </a:solidFill>
              </a:rPr>
              <a:t>vierhonderdtachtigste</a:t>
            </a:r>
            <a:r>
              <a:rPr lang="nl-NL" sz="3200" dirty="0">
                <a:solidFill>
                  <a:schemeClr val="bg1"/>
                </a:solidFill>
              </a:rPr>
              <a:t> jaar na de uittocht van de Israëlieten uit het land Egypte, in het vierde jaar van het koningschap van Salomo over Israël, in de maand </a:t>
            </a:r>
            <a:r>
              <a:rPr lang="nl-NL" sz="3200" dirty="0" err="1">
                <a:solidFill>
                  <a:schemeClr val="bg1"/>
                </a:solidFill>
              </a:rPr>
              <a:t>Ziv</a:t>
            </a:r>
            <a:r>
              <a:rPr lang="nl-NL" sz="3200" dirty="0">
                <a:solidFill>
                  <a:schemeClr val="bg1"/>
                </a:solidFill>
              </a:rPr>
              <a:t> (dat is de tweede maand), dat hij het huis van de HEERE bouwde.</a:t>
            </a:r>
          </a:p>
          <a:p>
            <a:pPr algn="l"/>
            <a:endParaRPr lang="nl-NL" sz="3000" dirty="0" smtClean="0">
              <a:solidFill>
                <a:schemeClr val="bg1"/>
              </a:solidFill>
              <a:effectLst>
                <a:outerShdw blurRad="38100" dist="38100" dir="2700000" algn="tl">
                  <a:srgbClr val="000000">
                    <a:alpha val="43137"/>
                  </a:srgbClr>
                </a:outerShdw>
              </a:effectLst>
            </a:endParaRPr>
          </a:p>
          <a:p>
            <a:endParaRPr lang="nl-NL" dirty="0" smtClean="0"/>
          </a:p>
          <a:p>
            <a:endParaRPr lang="nl-NL" dirty="0" smtClean="0"/>
          </a:p>
          <a:p>
            <a:endParaRPr lang="nl-NL" dirty="0"/>
          </a:p>
        </p:txBody>
      </p:sp>
      <p:sp>
        <p:nvSpPr>
          <p:cNvPr id="4" name="Tekstvak 4"/>
          <p:cNvSpPr txBox="1">
            <a:spLocks noChangeArrowheads="1"/>
          </p:cNvSpPr>
          <p:nvPr/>
        </p:nvSpPr>
        <p:spPr bwMode="auto">
          <a:xfrm>
            <a:off x="6572381" y="5083176"/>
            <a:ext cx="2270125" cy="451342"/>
          </a:xfrm>
          <a:prstGeom prst="rect">
            <a:avLst/>
          </a:prstGeom>
          <a:solidFill>
            <a:schemeClr val="bg1"/>
          </a:solidFill>
          <a:ln w="38100">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1 Kon. 6:1</a:t>
            </a:r>
          </a:p>
        </p:txBody>
      </p:sp>
    </p:spTree>
    <p:extLst>
      <p:ext uri="{BB962C8B-B14F-4D97-AF65-F5344CB8AC3E}">
        <p14:creationId xmlns:p14="http://schemas.microsoft.com/office/powerpoint/2010/main" val="26070310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53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10 Ik </a:t>
            </a:r>
            <a:r>
              <a:rPr lang="nl-NL" sz="3200" b="1" dirty="0">
                <a:ln w="3175">
                  <a:solidFill>
                    <a:schemeClr val="tx1"/>
                  </a:solidFill>
                </a:ln>
                <a:solidFill>
                  <a:schemeClr val="bg1"/>
                </a:solidFill>
                <a:effectLst>
                  <a:outerShdw blurRad="38100" dist="38100" dir="2700000" algn="tl">
                    <a:srgbClr val="000000">
                      <a:alpha val="43137"/>
                    </a:srgbClr>
                  </a:outerShdw>
                </a:effectLst>
              </a:rPr>
              <a:t>heb aan Mijn volk, aan Israël, een plaats toegewezen en het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daar </a:t>
            </a:r>
            <a:r>
              <a:rPr lang="nl-NL" sz="3200" b="1" dirty="0">
                <a:ln w="3175">
                  <a:solidFill>
                    <a:schemeClr val="tx1"/>
                  </a:solidFill>
                </a:ln>
                <a:solidFill>
                  <a:schemeClr val="bg1"/>
                </a:solidFill>
                <a:effectLst>
                  <a:outerShdw blurRad="38100" dist="38100" dir="2700000" algn="tl">
                    <a:srgbClr val="000000">
                      <a:alpha val="43137"/>
                    </a:srgbClr>
                  </a:outerShdw>
                </a:effectLst>
              </a:rPr>
              <a:t>geplant, zodat het in zijn eigen </a:t>
            </a:r>
            <a:r>
              <a:rPr lang="nl-NL" sz="3200" b="1" dirty="0" smtClean="0">
                <a:ln w="3175">
                  <a:solidFill>
                    <a:schemeClr val="tx1"/>
                  </a:solidFill>
                </a:ln>
                <a:solidFill>
                  <a:schemeClr val="bg1"/>
                </a:solidFill>
                <a:effectLst>
                  <a:outerShdw blurRad="38100" dist="38100" dir="2700000" algn="tl">
                    <a:srgbClr val="000000">
                      <a:alpha val="43137"/>
                    </a:srgbClr>
                  </a:outerShdw>
                </a:effectLst>
              </a:rPr>
              <a:t>gebied </a:t>
            </a:r>
            <a:r>
              <a:rPr lang="nl-NL" sz="3200" b="1" dirty="0">
                <a:ln w="3175">
                  <a:solidFill>
                    <a:schemeClr val="tx1"/>
                  </a:solidFill>
                </a:ln>
                <a:solidFill>
                  <a:schemeClr val="bg1"/>
                </a:solidFill>
                <a:effectLst>
                  <a:outerShdw blurRad="38100" dist="38100" dir="2700000" algn="tl">
                    <a:srgbClr val="000000">
                      <a:alpha val="43137"/>
                    </a:srgbClr>
                  </a:outerShdw>
                </a:effectLst>
              </a:rPr>
              <a:t>woont en niet meer heen en weer gedreven wordt. En onrechtvaardige mensen zullen het niet meer verdrukken zoals vroeger, 11 en sinds de dag waarop Ik richters aangesteld heb over Mijn volk Israël. Maar Ik heb u rust gegeven van al uw vijanden. Ook maakt de HEERE u bekend dat de HEERE voor ú een huis zal maken. </a:t>
            </a:r>
          </a:p>
        </p:txBody>
      </p:sp>
      <p:sp>
        <p:nvSpPr>
          <p:cNvPr id="5"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2 Sam. 7</a:t>
            </a:r>
          </a:p>
        </p:txBody>
      </p:sp>
    </p:spTree>
    <p:extLst>
      <p:ext uri="{BB962C8B-B14F-4D97-AF65-F5344CB8AC3E}">
        <p14:creationId xmlns:p14="http://schemas.microsoft.com/office/powerpoint/2010/main" val="21031704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jdelijke aanduiding voor inhoud 2"/>
          <p:cNvSpPr txBox="1">
            <a:spLocks/>
          </p:cNvSpPr>
          <p:nvPr/>
        </p:nvSpPr>
        <p:spPr bwMode="auto">
          <a:xfrm>
            <a:off x="223200" y="101448"/>
            <a:ext cx="8568000" cy="53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defTabSz="380985" rtl="0" eaLnBrk="0" fontAlgn="base" hangingPunct="0">
              <a:spcBef>
                <a:spcPct val="20000"/>
              </a:spcBef>
              <a:spcAft>
                <a:spcPct val="0"/>
              </a:spcAft>
              <a:buFont typeface="Arial" panose="020B0604020202020204" pitchFamily="34" charset="0"/>
              <a:buNone/>
              <a:defRPr sz="2667" kern="1200">
                <a:solidFill>
                  <a:schemeClr val="tx1">
                    <a:tint val="75000"/>
                  </a:schemeClr>
                </a:solidFill>
                <a:latin typeface="+mn-lt"/>
                <a:ea typeface="MS PGothic" panose="020B0600070205080204" pitchFamily="34" charset="-128"/>
                <a:cs typeface="ＭＳ Ｐゴシック" charset="0"/>
              </a:defRPr>
            </a:lvl1pPr>
            <a:lvl2pPr marL="380985" indent="0" algn="ctr" defTabSz="380985" rtl="0" eaLnBrk="0" fontAlgn="base" hangingPunct="0">
              <a:spcBef>
                <a:spcPct val="20000"/>
              </a:spcBef>
              <a:spcAft>
                <a:spcPct val="0"/>
              </a:spcAft>
              <a:buFont typeface="Arial" panose="020B0604020202020204" pitchFamily="34" charset="0"/>
              <a:buNone/>
              <a:defRPr sz="2333" kern="1200">
                <a:solidFill>
                  <a:schemeClr val="tx1">
                    <a:tint val="75000"/>
                  </a:schemeClr>
                </a:solidFill>
                <a:latin typeface="+mn-lt"/>
                <a:ea typeface="MS PGothic" panose="020B0600070205080204" pitchFamily="34" charset="-128"/>
                <a:cs typeface="ＭＳ Ｐゴシック" charset="-128"/>
              </a:defRPr>
            </a:lvl2pPr>
            <a:lvl3pPr marL="761970" indent="0" algn="ctr" defTabSz="380985"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S PGothic" panose="020B0600070205080204" pitchFamily="34" charset="-128"/>
                <a:cs typeface="ＭＳ Ｐゴシック" charset="-128"/>
              </a:defRPr>
            </a:lvl3pPr>
            <a:lvl4pPr marL="1142954"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4pPr>
            <a:lvl5pPr marL="1523939" indent="0" algn="ctr" defTabSz="380985" rtl="0" eaLnBrk="0" fontAlgn="base" hangingPunct="0">
              <a:spcBef>
                <a:spcPct val="20000"/>
              </a:spcBef>
              <a:spcAft>
                <a:spcPct val="0"/>
              </a:spcAft>
              <a:buFont typeface="Arial" panose="020B0604020202020204" pitchFamily="34" charset="0"/>
              <a:buNone/>
              <a:defRPr sz="1667" kern="1200">
                <a:solidFill>
                  <a:schemeClr val="tx1">
                    <a:tint val="75000"/>
                  </a:schemeClr>
                </a:solidFill>
                <a:latin typeface="+mn-lt"/>
                <a:ea typeface="MS PGothic" panose="020B0600070205080204" pitchFamily="34" charset="-128"/>
                <a:cs typeface="ＭＳ Ｐゴシック" charset="-128"/>
              </a:defRPr>
            </a:lvl5pPr>
            <a:lvl6pPr marL="1904924"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6pPr>
            <a:lvl7pPr marL="2285909"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7pPr>
            <a:lvl8pPr marL="2666893"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8pPr>
            <a:lvl9pPr marL="3047878" indent="0" algn="ctr" defTabSz="380985" rtl="0" eaLnBrk="1" latinLnBrk="0" hangingPunct="1">
              <a:spcBef>
                <a:spcPct val="20000"/>
              </a:spcBef>
              <a:buFont typeface="Arial"/>
              <a:buNone/>
              <a:defRPr sz="1667" kern="1200">
                <a:solidFill>
                  <a:schemeClr val="tx1">
                    <a:tint val="75000"/>
                  </a:schemeClr>
                </a:solidFill>
                <a:latin typeface="+mn-lt"/>
                <a:ea typeface="+mn-ea"/>
                <a:cs typeface="+mn-cs"/>
              </a:defRPr>
            </a:lvl9pPr>
          </a:lstStyle>
          <a:p>
            <a:pPr algn="l"/>
            <a:r>
              <a:rPr lang="nl-NL" sz="3200" b="1" dirty="0" smtClean="0">
                <a:ln w="3175">
                  <a:solidFill>
                    <a:schemeClr val="tx1"/>
                  </a:solidFill>
                </a:ln>
                <a:solidFill>
                  <a:schemeClr val="bg1"/>
                </a:solidFill>
                <a:effectLst>
                  <a:outerShdw blurRad="38100" dist="38100" dir="2700000" algn="tl">
                    <a:srgbClr val="000000">
                      <a:alpha val="43137"/>
                    </a:srgbClr>
                  </a:outerShdw>
                </a:effectLst>
              </a:rPr>
              <a:t>12 </a:t>
            </a:r>
            <a:r>
              <a:rPr lang="nl-NL" sz="3200" b="1" dirty="0">
                <a:ln w="3175">
                  <a:solidFill>
                    <a:schemeClr val="tx1"/>
                  </a:solidFill>
                </a:ln>
                <a:solidFill>
                  <a:schemeClr val="bg1"/>
                </a:solidFill>
                <a:effectLst>
                  <a:outerShdw blurRad="38100" dist="38100" dir="2700000" algn="tl">
                    <a:srgbClr val="000000">
                      <a:alpha val="43137"/>
                    </a:srgbClr>
                  </a:outerShdw>
                </a:effectLst>
              </a:rPr>
              <a:t>Wanneer uw dagen voorbij zijn en u met uw vaderen ontslapen bent, zal Ik uw nakomeling na u, die uit uw lichaam voortkomt, doen opstaan en Ik zal zijn koningschap bevestigen. 13 Die zal voor Mijn Naam een huis bouwen, en Ik zal de troon van zijn koningschap voor eeuwig bevestigen. </a:t>
            </a:r>
          </a:p>
        </p:txBody>
      </p:sp>
      <p:sp>
        <p:nvSpPr>
          <p:cNvPr id="5" name="Tekstvak 4"/>
          <p:cNvSpPr txBox="1">
            <a:spLocks noChangeArrowheads="1"/>
          </p:cNvSpPr>
          <p:nvPr/>
        </p:nvSpPr>
        <p:spPr bwMode="auto">
          <a:xfrm>
            <a:off x="6782400" y="5083176"/>
            <a:ext cx="2060106" cy="451342"/>
          </a:xfrm>
          <a:prstGeom prst="rect">
            <a:avLst/>
          </a:prstGeom>
          <a:solidFill>
            <a:schemeClr val="bg1"/>
          </a:solidFill>
          <a:ln w="3810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r>
              <a:rPr lang="nl-NL" altLang="nl-NL" sz="2333" dirty="0" smtClean="0">
                <a:solidFill>
                  <a:srgbClr val="000000"/>
                </a:solidFill>
              </a:rPr>
              <a:t>2 Sam. 7</a:t>
            </a:r>
          </a:p>
        </p:txBody>
      </p:sp>
    </p:spTree>
    <p:extLst>
      <p:ext uri="{BB962C8B-B14F-4D97-AF65-F5344CB8AC3E}">
        <p14:creationId xmlns:p14="http://schemas.microsoft.com/office/powerpoint/2010/main" val="42426056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kstvak 2"/>
          <p:cNvSpPr txBox="1"/>
          <p:nvPr/>
        </p:nvSpPr>
        <p:spPr>
          <a:xfrm>
            <a:off x="496800" y="244800"/>
            <a:ext cx="8200800" cy="646331"/>
          </a:xfrm>
          <a:prstGeom prst="rect">
            <a:avLst/>
          </a:prstGeom>
          <a:noFill/>
        </p:spPr>
        <p:txBody>
          <a:bodyPr wrap="square" rtlCol="0">
            <a:spAutoFit/>
          </a:bodyPr>
          <a:lstStyle/>
          <a:p>
            <a:endParaRPr lang="nl-NL" sz="36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4879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hthoek 1"/>
          <p:cNvSpPr/>
          <p:nvPr/>
        </p:nvSpPr>
        <p:spPr>
          <a:xfrm>
            <a:off x="0" y="748800"/>
            <a:ext cx="9144000" cy="1111981"/>
          </a:xfrm>
          <a:prstGeom prst="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Tekstvak 12"/>
          <p:cNvSpPr txBox="1"/>
          <p:nvPr/>
        </p:nvSpPr>
        <p:spPr>
          <a:xfrm rot="18016492">
            <a:off x="8024696" y="2182248"/>
            <a:ext cx="713731"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966</a:t>
            </a:r>
            <a:endParaRPr lang="nl-NL" sz="2400" dirty="0">
              <a:solidFill>
                <a:schemeClr val="bg1"/>
              </a:solidFill>
              <a:effectLst>
                <a:outerShdw blurRad="38100" dist="38100" dir="2700000" algn="tl">
                  <a:srgbClr val="000000">
                    <a:alpha val="43137"/>
                  </a:srgbClr>
                </a:outerShdw>
              </a:effectLst>
            </a:endParaRPr>
          </a:p>
        </p:txBody>
      </p:sp>
      <p:sp>
        <p:nvSpPr>
          <p:cNvPr id="18" name="Rechthoek 17"/>
          <p:cNvSpPr/>
          <p:nvPr/>
        </p:nvSpPr>
        <p:spPr>
          <a:xfrm>
            <a:off x="8385144" y="168949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5" name="Rechthoek 24"/>
          <p:cNvSpPr/>
          <p:nvPr/>
        </p:nvSpPr>
        <p:spPr>
          <a:xfrm>
            <a:off x="8891115" y="168949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Tekstvak 25"/>
          <p:cNvSpPr txBox="1"/>
          <p:nvPr/>
        </p:nvSpPr>
        <p:spPr>
          <a:xfrm rot="18016492">
            <a:off x="8442077" y="2218611"/>
            <a:ext cx="79190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926</a:t>
            </a:r>
            <a:endParaRPr lang="nl-NL" sz="2400" dirty="0">
              <a:solidFill>
                <a:schemeClr val="bg1"/>
              </a:solidFill>
              <a:effectLst>
                <a:outerShdw blurRad="38100" dist="38100" dir="2700000" algn="tl">
                  <a:srgbClr val="000000">
                    <a:alpha val="43137"/>
                  </a:srgbClr>
                </a:outerShdw>
              </a:effectLst>
            </a:endParaRPr>
          </a:p>
        </p:txBody>
      </p:sp>
      <p:sp>
        <p:nvSpPr>
          <p:cNvPr id="27" name="Tekstvak 26"/>
          <p:cNvSpPr txBox="1"/>
          <p:nvPr/>
        </p:nvSpPr>
        <p:spPr>
          <a:xfrm rot="17645558">
            <a:off x="8137755" y="1088004"/>
            <a:ext cx="133929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Salomo</a:t>
            </a:r>
            <a:endParaRPr lang="nl-NL"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3287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Rechthoek 1"/>
          <p:cNvSpPr/>
          <p:nvPr/>
        </p:nvSpPr>
        <p:spPr>
          <a:xfrm>
            <a:off x="0" y="748800"/>
            <a:ext cx="9144000" cy="1111981"/>
          </a:xfrm>
          <a:prstGeom prst="rect">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Tekstvak 12"/>
          <p:cNvSpPr txBox="1"/>
          <p:nvPr/>
        </p:nvSpPr>
        <p:spPr>
          <a:xfrm rot="18016492">
            <a:off x="8024696" y="2182248"/>
            <a:ext cx="713731"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966</a:t>
            </a:r>
            <a:endParaRPr lang="nl-NL" sz="2400" dirty="0">
              <a:solidFill>
                <a:schemeClr val="bg1"/>
              </a:solidFill>
              <a:effectLst>
                <a:outerShdw blurRad="38100" dist="38100" dir="2700000" algn="tl">
                  <a:srgbClr val="000000">
                    <a:alpha val="43137"/>
                  </a:srgbClr>
                </a:outerShdw>
              </a:effectLst>
            </a:endParaRPr>
          </a:p>
        </p:txBody>
      </p:sp>
      <p:sp>
        <p:nvSpPr>
          <p:cNvPr id="15" name="Tekstvak 14"/>
          <p:cNvSpPr txBox="1"/>
          <p:nvPr/>
        </p:nvSpPr>
        <p:spPr>
          <a:xfrm rot="18039288">
            <a:off x="7328096" y="2160498"/>
            <a:ext cx="129745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1006</a:t>
            </a:r>
            <a:endParaRPr lang="nl-NL" sz="2400" dirty="0">
              <a:solidFill>
                <a:schemeClr val="bg1"/>
              </a:solidFill>
              <a:effectLst>
                <a:outerShdw blurRad="38100" dist="38100" dir="2700000" algn="tl">
                  <a:srgbClr val="000000">
                    <a:alpha val="43137"/>
                  </a:srgbClr>
                </a:outerShdw>
              </a:effectLst>
            </a:endParaRPr>
          </a:p>
        </p:txBody>
      </p:sp>
      <p:sp>
        <p:nvSpPr>
          <p:cNvPr id="17" name="Rechthoek 16"/>
          <p:cNvSpPr/>
          <p:nvPr/>
        </p:nvSpPr>
        <p:spPr>
          <a:xfrm>
            <a:off x="7945546" y="1708946"/>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8" name="Rechthoek 17"/>
          <p:cNvSpPr/>
          <p:nvPr/>
        </p:nvSpPr>
        <p:spPr>
          <a:xfrm>
            <a:off x="8385144" y="168949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5" name="Rechthoek 24"/>
          <p:cNvSpPr/>
          <p:nvPr/>
        </p:nvSpPr>
        <p:spPr>
          <a:xfrm>
            <a:off x="8891115" y="1689490"/>
            <a:ext cx="100800" cy="454493"/>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6" name="Tekstvak 25"/>
          <p:cNvSpPr txBox="1"/>
          <p:nvPr/>
        </p:nvSpPr>
        <p:spPr>
          <a:xfrm rot="18016492">
            <a:off x="8442077" y="2218611"/>
            <a:ext cx="79190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926</a:t>
            </a:r>
            <a:endParaRPr lang="nl-NL" sz="2400" dirty="0">
              <a:solidFill>
                <a:schemeClr val="bg1"/>
              </a:solidFill>
              <a:effectLst>
                <a:outerShdw blurRad="38100" dist="38100" dir="2700000" algn="tl">
                  <a:srgbClr val="000000">
                    <a:alpha val="43137"/>
                  </a:srgbClr>
                </a:outerShdw>
              </a:effectLst>
            </a:endParaRPr>
          </a:p>
        </p:txBody>
      </p:sp>
      <p:sp>
        <p:nvSpPr>
          <p:cNvPr id="27" name="Tekstvak 26"/>
          <p:cNvSpPr txBox="1"/>
          <p:nvPr/>
        </p:nvSpPr>
        <p:spPr>
          <a:xfrm rot="17645558">
            <a:off x="8137755" y="1088004"/>
            <a:ext cx="1339295"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Salomo</a:t>
            </a:r>
            <a:endParaRPr lang="nl-NL" sz="2400" dirty="0">
              <a:effectLst>
                <a:outerShdw blurRad="38100" dist="38100" dir="2700000" algn="tl">
                  <a:srgbClr val="000000">
                    <a:alpha val="43137"/>
                  </a:srgbClr>
                </a:outerShdw>
              </a:effectLst>
            </a:endParaRPr>
          </a:p>
        </p:txBody>
      </p:sp>
      <p:sp>
        <p:nvSpPr>
          <p:cNvPr id="28" name="Tekstvak 27"/>
          <p:cNvSpPr txBox="1"/>
          <p:nvPr/>
        </p:nvSpPr>
        <p:spPr>
          <a:xfrm rot="17545660">
            <a:off x="7804317" y="1221513"/>
            <a:ext cx="992879" cy="461665"/>
          </a:xfrm>
          <a:prstGeom prst="rect">
            <a:avLst/>
          </a:prstGeom>
          <a:noFill/>
        </p:spPr>
        <p:txBody>
          <a:bodyPr wrap="square" rtlCol="0">
            <a:spAutoFit/>
          </a:bodyPr>
          <a:lstStyle/>
          <a:p>
            <a:r>
              <a:rPr lang="nl-NL" sz="2400" dirty="0" smtClean="0">
                <a:solidFill>
                  <a:schemeClr val="bg1"/>
                </a:solidFill>
                <a:effectLst>
                  <a:outerShdw blurRad="38100" dist="38100" dir="2700000" algn="tl">
                    <a:srgbClr val="000000">
                      <a:alpha val="43137"/>
                    </a:srgbClr>
                  </a:outerShdw>
                </a:effectLst>
              </a:rPr>
              <a:t> </a:t>
            </a:r>
            <a:r>
              <a:rPr lang="nl-NL" sz="2400" dirty="0" smtClean="0">
                <a:effectLst>
                  <a:outerShdw blurRad="38100" dist="38100" dir="2700000" algn="tl">
                    <a:srgbClr val="000000">
                      <a:alpha val="43137"/>
                    </a:srgbClr>
                  </a:outerShdw>
                </a:effectLst>
              </a:rPr>
              <a:t>David </a:t>
            </a:r>
            <a:endParaRPr lang="nl-NL"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2918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2971</TotalTime>
  <Words>2503</Words>
  <Application>Microsoft Office PowerPoint</Application>
  <PresentationFormat>Diavoorstelling (16:10)</PresentationFormat>
  <Paragraphs>265</Paragraphs>
  <Slides>72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72</vt:i4>
      </vt:variant>
    </vt:vector>
  </HeadingPairs>
  <TitlesOfParts>
    <vt:vector size="78" baseType="lpstr">
      <vt:lpstr>MS PGothic</vt:lpstr>
      <vt:lpstr>MS PGothic</vt:lpstr>
      <vt:lpstr>Arial</vt:lpstr>
      <vt:lpstr>Calibri</vt:lpstr>
      <vt:lpstr>Wingdings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Jesse van Nes;Mark Shaw</dc:creator>
  <cp:lastModifiedBy>Ichtus laptop</cp:lastModifiedBy>
  <cp:revision>229</cp:revision>
  <dcterms:created xsi:type="dcterms:W3CDTF">2015-11-09T12:59:54Z</dcterms:created>
  <dcterms:modified xsi:type="dcterms:W3CDTF">2019-10-09T17:21:47Z</dcterms:modified>
</cp:coreProperties>
</file>