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72"/>
  </p:notesMasterIdLst>
  <p:handoutMasterIdLst>
    <p:handoutMasterId r:id="rId73"/>
  </p:handoutMasterIdLst>
  <p:sldIdLst>
    <p:sldId id="278" r:id="rId3"/>
    <p:sldId id="281" r:id="rId4"/>
    <p:sldId id="283" r:id="rId5"/>
    <p:sldId id="284" r:id="rId6"/>
    <p:sldId id="346" r:id="rId7"/>
    <p:sldId id="285" r:id="rId8"/>
    <p:sldId id="280" r:id="rId9"/>
    <p:sldId id="286" r:id="rId10"/>
    <p:sldId id="287" r:id="rId11"/>
    <p:sldId id="291" r:id="rId12"/>
    <p:sldId id="290" r:id="rId13"/>
    <p:sldId id="289" r:id="rId14"/>
    <p:sldId id="288" r:id="rId15"/>
    <p:sldId id="294" r:id="rId16"/>
    <p:sldId id="293" r:id="rId17"/>
    <p:sldId id="292" r:id="rId18"/>
    <p:sldId id="295" r:id="rId19"/>
    <p:sldId id="296" r:id="rId20"/>
    <p:sldId id="297" r:id="rId21"/>
    <p:sldId id="279" r:id="rId22"/>
    <p:sldId id="298" r:id="rId23"/>
    <p:sldId id="299" r:id="rId24"/>
    <p:sldId id="300" r:id="rId25"/>
    <p:sldId id="301" r:id="rId26"/>
    <p:sldId id="302" r:id="rId27"/>
    <p:sldId id="303" r:id="rId28"/>
    <p:sldId id="306" r:id="rId29"/>
    <p:sldId id="305" r:id="rId30"/>
    <p:sldId id="304" r:id="rId31"/>
    <p:sldId id="307" r:id="rId32"/>
    <p:sldId id="308" r:id="rId33"/>
    <p:sldId id="309" r:id="rId34"/>
    <p:sldId id="310" r:id="rId35"/>
    <p:sldId id="311" r:id="rId36"/>
    <p:sldId id="313" r:id="rId37"/>
    <p:sldId id="312" r:id="rId38"/>
    <p:sldId id="314" r:id="rId39"/>
    <p:sldId id="315" r:id="rId40"/>
    <p:sldId id="316" r:id="rId41"/>
    <p:sldId id="317" r:id="rId42"/>
    <p:sldId id="318" r:id="rId43"/>
    <p:sldId id="319" r:id="rId44"/>
    <p:sldId id="321" r:id="rId45"/>
    <p:sldId id="320" r:id="rId46"/>
    <p:sldId id="323" r:id="rId47"/>
    <p:sldId id="347" r:id="rId48"/>
    <p:sldId id="322" r:id="rId49"/>
    <p:sldId id="324" r:id="rId50"/>
    <p:sldId id="325" r:id="rId51"/>
    <p:sldId id="326" r:id="rId52"/>
    <p:sldId id="327" r:id="rId53"/>
    <p:sldId id="331" r:id="rId54"/>
    <p:sldId id="328" r:id="rId55"/>
    <p:sldId id="329" r:id="rId56"/>
    <p:sldId id="330" r:id="rId57"/>
    <p:sldId id="332" r:id="rId58"/>
    <p:sldId id="333" r:id="rId59"/>
    <p:sldId id="334" r:id="rId60"/>
    <p:sldId id="335" r:id="rId61"/>
    <p:sldId id="336" r:id="rId62"/>
    <p:sldId id="337" r:id="rId63"/>
    <p:sldId id="338" r:id="rId64"/>
    <p:sldId id="339" r:id="rId65"/>
    <p:sldId id="340" r:id="rId66"/>
    <p:sldId id="341" r:id="rId67"/>
    <p:sldId id="343" r:id="rId68"/>
    <p:sldId id="344" r:id="rId69"/>
    <p:sldId id="345" r:id="rId70"/>
    <p:sldId id="342" r:id="rId71"/>
  </p:sldIdLst>
  <p:sldSz cx="9144000" cy="5715000" type="screen16x10"/>
  <p:notesSz cx="6858000" cy="9144000"/>
  <p:defaultTextStyle>
    <a:defPPr>
      <a:defRPr lang="nl-NL"/>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initials="M" lastIdx="1" clrIdx="0">
    <p:extLst>
      <p:ext uri="{19B8F6BF-5375-455C-9EA6-DF929625EA0E}">
        <p15:presenceInfo xmlns:p15="http://schemas.microsoft.com/office/powerpoint/2012/main" userId="Mar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15" autoAdjust="0"/>
    <p:restoredTop sz="94660"/>
  </p:normalViewPr>
  <p:slideViewPr>
    <p:cSldViewPr snapToGrid="0">
      <p:cViewPr varScale="1">
        <p:scale>
          <a:sx n="106" d="100"/>
          <a:sy n="106" d="100"/>
        </p:scale>
        <p:origin x="725" y="77"/>
      </p:cViewPr>
      <p:guideLst/>
    </p:cSldViewPr>
  </p:slideViewPr>
  <p:notesTextViewPr>
    <p:cViewPr>
      <p:scale>
        <a:sx n="1" d="1"/>
        <a:sy n="1" d="1"/>
      </p:scale>
      <p:origin x="0" y="0"/>
    </p:cViewPr>
  </p:notesTextViewPr>
  <p:notesViewPr>
    <p:cSldViewPr snapToGrid="0">
      <p:cViewPr varScale="1">
        <p:scale>
          <a:sx n="88" d="100"/>
          <a:sy n="88" d="100"/>
        </p:scale>
        <p:origin x="4884"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C66823-C6A9-4977-ACFF-DF4108AE8C94}" type="datetimeFigureOut">
              <a:rPr lang="nl-NL" smtClean="0"/>
              <a:t>11-9-2019</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7249EC-0E66-4D03-A9C7-5ECDF79903AB}" type="slidenum">
              <a:rPr lang="nl-NL" smtClean="0"/>
              <a:t>‹nr.›</a:t>
            </a:fld>
            <a:endParaRPr lang="nl-NL"/>
          </a:p>
        </p:txBody>
      </p:sp>
    </p:spTree>
    <p:extLst>
      <p:ext uri="{BB962C8B-B14F-4D97-AF65-F5344CB8AC3E}">
        <p14:creationId xmlns:p14="http://schemas.microsoft.com/office/powerpoint/2010/main" val="1780904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0CA682-B2F2-4D1F-82B3-7DAF2B6644D9}" type="datetimeFigureOut">
              <a:rPr lang="nl-NL" smtClean="0"/>
              <a:t>11-9-2019</a:t>
            </a:fld>
            <a:endParaRPr lang="nl-NL"/>
          </a:p>
        </p:txBody>
      </p:sp>
      <p:sp>
        <p:nvSpPr>
          <p:cNvPr id="4" name="Tijdelijke aanduiding voor dia-afbeelding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325BC5-65DA-4017-AE7C-1BE22B211D6B}" type="slidenum">
              <a:rPr lang="nl-NL" smtClean="0"/>
              <a:t>‹nr.›</a:t>
            </a:fld>
            <a:endParaRPr lang="nl-NL"/>
          </a:p>
        </p:txBody>
      </p:sp>
    </p:spTree>
    <p:extLst>
      <p:ext uri="{BB962C8B-B14F-4D97-AF65-F5344CB8AC3E}">
        <p14:creationId xmlns:p14="http://schemas.microsoft.com/office/powerpoint/2010/main" val="2924858611"/>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FF775525-A5E1-41C0-B380-57553C913674}" type="datetimeFigureOut">
              <a:rPr lang="en-US" altLang="en-US"/>
              <a:pPr/>
              <a:t>9/11/2019</a:t>
            </a:fld>
            <a:endParaRPr lang="en-US" altLang="en-US"/>
          </a:p>
        </p:txBody>
      </p:sp>
      <p:sp>
        <p:nvSpPr>
          <p:cNvPr id="5" name="Footer Placeholder 4"/>
          <p:cNvSpPr>
            <a:spLocks noGrp="1"/>
          </p:cNvSpPr>
          <p:nvPr>
            <p:ph type="ftr" sz="quarter" idx="11"/>
          </p:nvPr>
        </p:nvSpPr>
        <p:spPr/>
        <p:txBody>
          <a:bodyPr/>
          <a:lstStyle>
            <a:lvl1pPr>
              <a:defRPr/>
            </a:lvl1pPr>
          </a:lstStyle>
          <a:p>
            <a:endParaRPr lang="nl-NL" altLang="nl-NL"/>
          </a:p>
        </p:txBody>
      </p:sp>
      <p:sp>
        <p:nvSpPr>
          <p:cNvPr id="6" name="Slide Number Placeholder 5"/>
          <p:cNvSpPr>
            <a:spLocks noGrp="1"/>
          </p:cNvSpPr>
          <p:nvPr>
            <p:ph type="sldNum" sz="quarter" idx="12"/>
          </p:nvPr>
        </p:nvSpPr>
        <p:spPr/>
        <p:txBody>
          <a:bodyPr/>
          <a:lstStyle>
            <a:lvl1pPr>
              <a:defRPr/>
            </a:lvl1pPr>
          </a:lstStyle>
          <a:p>
            <a:fld id="{FEB5D7C2-2A1A-4FB5-8110-FC546E2C3BCC}" type="slidenum">
              <a:rPr lang="en-US" altLang="en-US"/>
              <a:pPr/>
              <a:t>‹nr.›</a:t>
            </a:fld>
            <a:endParaRPr lang="en-US" altLang="en-US"/>
          </a:p>
        </p:txBody>
      </p:sp>
    </p:spTree>
    <p:extLst>
      <p:ext uri="{BB962C8B-B14F-4D97-AF65-F5344CB8AC3E}">
        <p14:creationId xmlns:p14="http://schemas.microsoft.com/office/powerpoint/2010/main" val="1996467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42076B3-B0B1-4796-87DC-263E25F553EE}" type="datetimeFigureOut">
              <a:rPr lang="en-US" altLang="en-US"/>
              <a:pPr/>
              <a:t>9/11/2019</a:t>
            </a:fld>
            <a:endParaRPr lang="en-US" altLang="en-US"/>
          </a:p>
        </p:txBody>
      </p:sp>
      <p:sp>
        <p:nvSpPr>
          <p:cNvPr id="5" name="Footer Placeholder 4"/>
          <p:cNvSpPr>
            <a:spLocks noGrp="1"/>
          </p:cNvSpPr>
          <p:nvPr>
            <p:ph type="ftr" sz="quarter" idx="11"/>
          </p:nvPr>
        </p:nvSpPr>
        <p:spPr/>
        <p:txBody>
          <a:bodyPr/>
          <a:lstStyle>
            <a:lvl1pPr>
              <a:defRPr/>
            </a:lvl1pPr>
          </a:lstStyle>
          <a:p>
            <a:endParaRPr lang="nl-NL" altLang="nl-NL"/>
          </a:p>
        </p:txBody>
      </p:sp>
      <p:sp>
        <p:nvSpPr>
          <p:cNvPr id="6" name="Slide Number Placeholder 5"/>
          <p:cNvSpPr>
            <a:spLocks noGrp="1"/>
          </p:cNvSpPr>
          <p:nvPr>
            <p:ph type="sldNum" sz="quarter" idx="12"/>
          </p:nvPr>
        </p:nvSpPr>
        <p:spPr/>
        <p:txBody>
          <a:bodyPr/>
          <a:lstStyle>
            <a:lvl1pPr>
              <a:defRPr/>
            </a:lvl1pPr>
          </a:lstStyle>
          <a:p>
            <a:fld id="{9012037D-9B94-4BAA-9036-937147E648CD}" type="slidenum">
              <a:rPr lang="en-US" altLang="en-US"/>
              <a:pPr/>
              <a:t>‹nr.›</a:t>
            </a:fld>
            <a:endParaRPr lang="en-US" altLang="en-US"/>
          </a:p>
        </p:txBody>
      </p:sp>
    </p:spTree>
    <p:extLst>
      <p:ext uri="{BB962C8B-B14F-4D97-AF65-F5344CB8AC3E}">
        <p14:creationId xmlns:p14="http://schemas.microsoft.com/office/powerpoint/2010/main" val="527511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345E775-8F5F-436E-B5C2-64AC3CD11A58}" type="datetimeFigureOut">
              <a:rPr lang="en-US" altLang="en-US"/>
              <a:pPr/>
              <a:t>9/11/2019</a:t>
            </a:fld>
            <a:endParaRPr lang="en-US" altLang="en-US"/>
          </a:p>
        </p:txBody>
      </p:sp>
      <p:sp>
        <p:nvSpPr>
          <p:cNvPr id="5" name="Footer Placeholder 4"/>
          <p:cNvSpPr>
            <a:spLocks noGrp="1"/>
          </p:cNvSpPr>
          <p:nvPr>
            <p:ph type="ftr" sz="quarter" idx="11"/>
          </p:nvPr>
        </p:nvSpPr>
        <p:spPr/>
        <p:txBody>
          <a:bodyPr/>
          <a:lstStyle>
            <a:lvl1pPr>
              <a:defRPr/>
            </a:lvl1pPr>
          </a:lstStyle>
          <a:p>
            <a:endParaRPr lang="nl-NL" altLang="nl-NL"/>
          </a:p>
        </p:txBody>
      </p:sp>
      <p:sp>
        <p:nvSpPr>
          <p:cNvPr id="6" name="Slide Number Placeholder 5"/>
          <p:cNvSpPr>
            <a:spLocks noGrp="1"/>
          </p:cNvSpPr>
          <p:nvPr>
            <p:ph type="sldNum" sz="quarter" idx="12"/>
          </p:nvPr>
        </p:nvSpPr>
        <p:spPr/>
        <p:txBody>
          <a:bodyPr/>
          <a:lstStyle>
            <a:lvl1pPr>
              <a:defRPr/>
            </a:lvl1pPr>
          </a:lstStyle>
          <a:p>
            <a:fld id="{64948AB9-6257-445B-ACE0-2F3754134C6A}" type="slidenum">
              <a:rPr lang="en-US" altLang="en-US"/>
              <a:pPr/>
              <a:t>‹nr.›</a:t>
            </a:fld>
            <a:endParaRPr lang="en-US" altLang="en-US"/>
          </a:p>
        </p:txBody>
      </p:sp>
    </p:spTree>
    <p:extLst>
      <p:ext uri="{BB962C8B-B14F-4D97-AF65-F5344CB8AC3E}">
        <p14:creationId xmlns:p14="http://schemas.microsoft.com/office/powerpoint/2010/main" val="661987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CFB18CE6-20C3-4F2A-BF98-DF496503389A}" type="datetimeFigureOut">
              <a:rPr lang="en-US" altLang="en-US"/>
              <a:pPr/>
              <a:t>9/11/2019</a:t>
            </a:fld>
            <a:endParaRPr lang="en-US" altLang="en-US"/>
          </a:p>
        </p:txBody>
      </p:sp>
      <p:sp>
        <p:nvSpPr>
          <p:cNvPr id="5" name="Footer Placeholder 4"/>
          <p:cNvSpPr>
            <a:spLocks noGrp="1"/>
          </p:cNvSpPr>
          <p:nvPr>
            <p:ph type="ftr" sz="quarter" idx="11"/>
          </p:nvPr>
        </p:nvSpPr>
        <p:spPr/>
        <p:txBody>
          <a:bodyPr/>
          <a:lstStyle>
            <a:lvl1pPr>
              <a:defRPr/>
            </a:lvl1pPr>
          </a:lstStyle>
          <a:p>
            <a:endParaRPr lang="nl-NL" altLang="nl-NL"/>
          </a:p>
        </p:txBody>
      </p:sp>
      <p:sp>
        <p:nvSpPr>
          <p:cNvPr id="6" name="Slide Number Placeholder 5"/>
          <p:cNvSpPr>
            <a:spLocks noGrp="1"/>
          </p:cNvSpPr>
          <p:nvPr>
            <p:ph type="sldNum" sz="quarter" idx="12"/>
          </p:nvPr>
        </p:nvSpPr>
        <p:spPr/>
        <p:txBody>
          <a:bodyPr/>
          <a:lstStyle>
            <a:lvl1pPr>
              <a:defRPr/>
            </a:lvl1pPr>
          </a:lstStyle>
          <a:p>
            <a:fld id="{AF94C38F-6B65-410A-AD36-A3BB93D42C3F}" type="slidenum">
              <a:rPr lang="en-US" altLang="en-US"/>
              <a:pPr/>
              <a:t>‹nr.›</a:t>
            </a:fld>
            <a:endParaRPr lang="en-US" altLang="en-US"/>
          </a:p>
        </p:txBody>
      </p:sp>
    </p:spTree>
    <p:extLst>
      <p:ext uri="{BB962C8B-B14F-4D97-AF65-F5344CB8AC3E}">
        <p14:creationId xmlns:p14="http://schemas.microsoft.com/office/powerpoint/2010/main" val="3847363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02E26D6-5954-432A-AB24-7DB52010D120}" type="datetimeFigureOut">
              <a:rPr lang="en-US" altLang="en-US"/>
              <a:pPr/>
              <a:t>9/11/2019</a:t>
            </a:fld>
            <a:endParaRPr lang="en-US" altLang="en-US"/>
          </a:p>
        </p:txBody>
      </p:sp>
      <p:sp>
        <p:nvSpPr>
          <p:cNvPr id="5" name="Footer Placeholder 4"/>
          <p:cNvSpPr>
            <a:spLocks noGrp="1"/>
          </p:cNvSpPr>
          <p:nvPr>
            <p:ph type="ftr" sz="quarter" idx="11"/>
          </p:nvPr>
        </p:nvSpPr>
        <p:spPr/>
        <p:txBody>
          <a:bodyPr/>
          <a:lstStyle>
            <a:lvl1pPr>
              <a:defRPr/>
            </a:lvl1pPr>
          </a:lstStyle>
          <a:p>
            <a:endParaRPr lang="nl-NL" altLang="nl-NL"/>
          </a:p>
        </p:txBody>
      </p:sp>
      <p:sp>
        <p:nvSpPr>
          <p:cNvPr id="6" name="Slide Number Placeholder 5"/>
          <p:cNvSpPr>
            <a:spLocks noGrp="1"/>
          </p:cNvSpPr>
          <p:nvPr>
            <p:ph type="sldNum" sz="quarter" idx="12"/>
          </p:nvPr>
        </p:nvSpPr>
        <p:spPr/>
        <p:txBody>
          <a:bodyPr/>
          <a:lstStyle>
            <a:lvl1pPr>
              <a:defRPr/>
            </a:lvl1pPr>
          </a:lstStyle>
          <a:p>
            <a:fld id="{03FE852E-1B9B-493A-82FB-6C5C01C2E00C}" type="slidenum">
              <a:rPr lang="en-US" altLang="en-US"/>
              <a:pPr/>
              <a:t>‹nr.›</a:t>
            </a:fld>
            <a:endParaRPr lang="en-US" altLang="en-US"/>
          </a:p>
        </p:txBody>
      </p:sp>
    </p:spTree>
    <p:extLst>
      <p:ext uri="{BB962C8B-B14F-4D97-AF65-F5344CB8AC3E}">
        <p14:creationId xmlns:p14="http://schemas.microsoft.com/office/powerpoint/2010/main" val="188730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3333"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67">
                <a:solidFill>
                  <a:schemeClr val="tx1">
                    <a:tint val="7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DACACA8-730D-454F-A3E0-90CF00E86A32}" type="datetimeFigureOut">
              <a:rPr lang="en-US" altLang="en-US"/>
              <a:pPr/>
              <a:t>9/11/2019</a:t>
            </a:fld>
            <a:endParaRPr lang="en-US" altLang="en-US"/>
          </a:p>
        </p:txBody>
      </p:sp>
      <p:sp>
        <p:nvSpPr>
          <p:cNvPr id="5" name="Footer Placeholder 4"/>
          <p:cNvSpPr>
            <a:spLocks noGrp="1"/>
          </p:cNvSpPr>
          <p:nvPr>
            <p:ph type="ftr" sz="quarter" idx="11"/>
          </p:nvPr>
        </p:nvSpPr>
        <p:spPr/>
        <p:txBody>
          <a:bodyPr/>
          <a:lstStyle>
            <a:lvl1pPr>
              <a:defRPr/>
            </a:lvl1pPr>
          </a:lstStyle>
          <a:p>
            <a:endParaRPr lang="nl-NL" altLang="nl-NL"/>
          </a:p>
        </p:txBody>
      </p:sp>
      <p:sp>
        <p:nvSpPr>
          <p:cNvPr id="6" name="Slide Number Placeholder 5"/>
          <p:cNvSpPr>
            <a:spLocks noGrp="1"/>
          </p:cNvSpPr>
          <p:nvPr>
            <p:ph type="sldNum" sz="quarter" idx="12"/>
          </p:nvPr>
        </p:nvSpPr>
        <p:spPr/>
        <p:txBody>
          <a:bodyPr/>
          <a:lstStyle>
            <a:lvl1pPr>
              <a:defRPr/>
            </a:lvl1pPr>
          </a:lstStyle>
          <a:p>
            <a:fld id="{D769F954-551B-48D9-B659-5C367E1C9DAB}" type="slidenum">
              <a:rPr lang="en-US" altLang="en-US"/>
              <a:pPr/>
              <a:t>‹nr.›</a:t>
            </a:fld>
            <a:endParaRPr lang="en-US" altLang="en-US"/>
          </a:p>
        </p:txBody>
      </p:sp>
    </p:spTree>
    <p:extLst>
      <p:ext uri="{BB962C8B-B14F-4D97-AF65-F5344CB8AC3E}">
        <p14:creationId xmlns:p14="http://schemas.microsoft.com/office/powerpoint/2010/main" val="3802423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2ED481C-5FBA-4299-B5CA-DC86FD2DCB5C}" type="datetimeFigureOut">
              <a:rPr lang="en-US" altLang="en-US"/>
              <a:pPr/>
              <a:t>9/11/2019</a:t>
            </a:fld>
            <a:endParaRPr lang="en-US" altLang="en-US"/>
          </a:p>
        </p:txBody>
      </p:sp>
      <p:sp>
        <p:nvSpPr>
          <p:cNvPr id="6" name="Footer Placeholder 4"/>
          <p:cNvSpPr>
            <a:spLocks noGrp="1"/>
          </p:cNvSpPr>
          <p:nvPr>
            <p:ph type="ftr" sz="quarter" idx="11"/>
          </p:nvPr>
        </p:nvSpPr>
        <p:spPr/>
        <p:txBody>
          <a:bodyPr/>
          <a:lstStyle>
            <a:lvl1pPr>
              <a:defRPr/>
            </a:lvl1pPr>
          </a:lstStyle>
          <a:p>
            <a:endParaRPr lang="nl-NL" altLang="nl-NL"/>
          </a:p>
        </p:txBody>
      </p:sp>
      <p:sp>
        <p:nvSpPr>
          <p:cNvPr id="7" name="Slide Number Placeholder 5"/>
          <p:cNvSpPr>
            <a:spLocks noGrp="1"/>
          </p:cNvSpPr>
          <p:nvPr>
            <p:ph type="sldNum" sz="quarter" idx="12"/>
          </p:nvPr>
        </p:nvSpPr>
        <p:spPr/>
        <p:txBody>
          <a:bodyPr/>
          <a:lstStyle>
            <a:lvl1pPr>
              <a:defRPr/>
            </a:lvl1pPr>
          </a:lstStyle>
          <a:p>
            <a:fld id="{2D15D546-B91C-421E-9EDF-D09DAB0FEAA1}" type="slidenum">
              <a:rPr lang="en-US" altLang="en-US"/>
              <a:pPr/>
              <a:t>‹nr.›</a:t>
            </a:fld>
            <a:endParaRPr lang="en-US" altLang="en-US"/>
          </a:p>
        </p:txBody>
      </p:sp>
    </p:spTree>
    <p:extLst>
      <p:ext uri="{BB962C8B-B14F-4D97-AF65-F5344CB8AC3E}">
        <p14:creationId xmlns:p14="http://schemas.microsoft.com/office/powerpoint/2010/main" val="2495115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87196F4C-3D3A-4E17-8293-369416139E6A}" type="datetimeFigureOut">
              <a:rPr lang="en-US" altLang="en-US"/>
              <a:pPr/>
              <a:t>9/11/2019</a:t>
            </a:fld>
            <a:endParaRPr lang="en-US" altLang="en-US"/>
          </a:p>
        </p:txBody>
      </p:sp>
      <p:sp>
        <p:nvSpPr>
          <p:cNvPr id="8" name="Footer Placeholder 4"/>
          <p:cNvSpPr>
            <a:spLocks noGrp="1"/>
          </p:cNvSpPr>
          <p:nvPr>
            <p:ph type="ftr" sz="quarter" idx="11"/>
          </p:nvPr>
        </p:nvSpPr>
        <p:spPr/>
        <p:txBody>
          <a:bodyPr/>
          <a:lstStyle>
            <a:lvl1pPr>
              <a:defRPr/>
            </a:lvl1pPr>
          </a:lstStyle>
          <a:p>
            <a:endParaRPr lang="nl-NL" altLang="nl-NL"/>
          </a:p>
        </p:txBody>
      </p:sp>
      <p:sp>
        <p:nvSpPr>
          <p:cNvPr id="9" name="Slide Number Placeholder 5"/>
          <p:cNvSpPr>
            <a:spLocks noGrp="1"/>
          </p:cNvSpPr>
          <p:nvPr>
            <p:ph type="sldNum" sz="quarter" idx="12"/>
          </p:nvPr>
        </p:nvSpPr>
        <p:spPr/>
        <p:txBody>
          <a:bodyPr/>
          <a:lstStyle>
            <a:lvl1pPr>
              <a:defRPr/>
            </a:lvl1pPr>
          </a:lstStyle>
          <a:p>
            <a:fld id="{F4FBCA8F-B19A-4574-BF91-0303DB237B81}" type="slidenum">
              <a:rPr lang="en-US" altLang="en-US"/>
              <a:pPr/>
              <a:t>‹nr.›</a:t>
            </a:fld>
            <a:endParaRPr lang="en-US" altLang="en-US"/>
          </a:p>
        </p:txBody>
      </p:sp>
    </p:spTree>
    <p:extLst>
      <p:ext uri="{BB962C8B-B14F-4D97-AF65-F5344CB8AC3E}">
        <p14:creationId xmlns:p14="http://schemas.microsoft.com/office/powerpoint/2010/main" val="3645667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BD410F5D-04AF-4FEA-B701-2F4B4F128B7E}" type="datetimeFigureOut">
              <a:rPr lang="en-US" altLang="en-US"/>
              <a:pPr/>
              <a:t>9/11/2019</a:t>
            </a:fld>
            <a:endParaRPr lang="en-US" altLang="en-US"/>
          </a:p>
        </p:txBody>
      </p:sp>
      <p:sp>
        <p:nvSpPr>
          <p:cNvPr id="4" name="Footer Placeholder 4"/>
          <p:cNvSpPr>
            <a:spLocks noGrp="1"/>
          </p:cNvSpPr>
          <p:nvPr>
            <p:ph type="ftr" sz="quarter" idx="11"/>
          </p:nvPr>
        </p:nvSpPr>
        <p:spPr/>
        <p:txBody>
          <a:bodyPr/>
          <a:lstStyle>
            <a:lvl1pPr>
              <a:defRPr/>
            </a:lvl1pPr>
          </a:lstStyle>
          <a:p>
            <a:endParaRPr lang="nl-NL" altLang="nl-NL"/>
          </a:p>
        </p:txBody>
      </p:sp>
      <p:sp>
        <p:nvSpPr>
          <p:cNvPr id="5" name="Slide Number Placeholder 5"/>
          <p:cNvSpPr>
            <a:spLocks noGrp="1"/>
          </p:cNvSpPr>
          <p:nvPr>
            <p:ph type="sldNum" sz="quarter" idx="12"/>
          </p:nvPr>
        </p:nvSpPr>
        <p:spPr/>
        <p:txBody>
          <a:bodyPr/>
          <a:lstStyle>
            <a:lvl1pPr>
              <a:defRPr/>
            </a:lvl1pPr>
          </a:lstStyle>
          <a:p>
            <a:fld id="{F97E8D13-1B40-4354-96BA-E729A874753A}" type="slidenum">
              <a:rPr lang="en-US" altLang="en-US"/>
              <a:pPr/>
              <a:t>‹nr.›</a:t>
            </a:fld>
            <a:endParaRPr lang="en-US" altLang="en-US"/>
          </a:p>
        </p:txBody>
      </p:sp>
    </p:spTree>
    <p:extLst>
      <p:ext uri="{BB962C8B-B14F-4D97-AF65-F5344CB8AC3E}">
        <p14:creationId xmlns:p14="http://schemas.microsoft.com/office/powerpoint/2010/main" val="596207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D4E2715B-39C5-4C6C-AE1B-F5561F2A2513}" type="datetimeFigureOut">
              <a:rPr lang="en-US" altLang="en-US"/>
              <a:pPr/>
              <a:t>9/11/2019</a:t>
            </a:fld>
            <a:endParaRPr lang="en-US" altLang="en-US"/>
          </a:p>
        </p:txBody>
      </p:sp>
      <p:sp>
        <p:nvSpPr>
          <p:cNvPr id="3" name="Footer Placeholder 4"/>
          <p:cNvSpPr>
            <a:spLocks noGrp="1"/>
          </p:cNvSpPr>
          <p:nvPr>
            <p:ph type="ftr" sz="quarter" idx="11"/>
          </p:nvPr>
        </p:nvSpPr>
        <p:spPr/>
        <p:txBody>
          <a:bodyPr/>
          <a:lstStyle>
            <a:lvl1pPr>
              <a:defRPr/>
            </a:lvl1pPr>
          </a:lstStyle>
          <a:p>
            <a:endParaRPr lang="nl-NL" altLang="nl-NL"/>
          </a:p>
        </p:txBody>
      </p:sp>
      <p:sp>
        <p:nvSpPr>
          <p:cNvPr id="4" name="Slide Number Placeholder 5"/>
          <p:cNvSpPr>
            <a:spLocks noGrp="1"/>
          </p:cNvSpPr>
          <p:nvPr>
            <p:ph type="sldNum" sz="quarter" idx="12"/>
          </p:nvPr>
        </p:nvSpPr>
        <p:spPr/>
        <p:txBody>
          <a:bodyPr/>
          <a:lstStyle>
            <a:lvl1pPr>
              <a:defRPr/>
            </a:lvl1pPr>
          </a:lstStyle>
          <a:p>
            <a:fld id="{678C948C-7D4C-4F0B-A1B4-ECF4F8003E7E}" type="slidenum">
              <a:rPr lang="en-US" altLang="en-US"/>
              <a:pPr/>
              <a:t>‹nr.›</a:t>
            </a:fld>
            <a:endParaRPr lang="en-US" altLang="en-US"/>
          </a:p>
        </p:txBody>
      </p:sp>
    </p:spTree>
    <p:extLst>
      <p:ext uri="{BB962C8B-B14F-4D97-AF65-F5344CB8AC3E}">
        <p14:creationId xmlns:p14="http://schemas.microsoft.com/office/powerpoint/2010/main" val="670866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67"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A4DF2C3-8C34-4538-943E-3FC9D0D966F7}" type="datetimeFigureOut">
              <a:rPr lang="en-US" altLang="en-US"/>
              <a:pPr/>
              <a:t>9/11/2019</a:t>
            </a:fld>
            <a:endParaRPr lang="en-US" altLang="en-US"/>
          </a:p>
        </p:txBody>
      </p:sp>
      <p:sp>
        <p:nvSpPr>
          <p:cNvPr id="6" name="Footer Placeholder 4"/>
          <p:cNvSpPr>
            <a:spLocks noGrp="1"/>
          </p:cNvSpPr>
          <p:nvPr>
            <p:ph type="ftr" sz="quarter" idx="11"/>
          </p:nvPr>
        </p:nvSpPr>
        <p:spPr/>
        <p:txBody>
          <a:bodyPr/>
          <a:lstStyle>
            <a:lvl1pPr>
              <a:defRPr/>
            </a:lvl1pPr>
          </a:lstStyle>
          <a:p>
            <a:endParaRPr lang="nl-NL" altLang="nl-NL"/>
          </a:p>
        </p:txBody>
      </p:sp>
      <p:sp>
        <p:nvSpPr>
          <p:cNvPr id="7" name="Slide Number Placeholder 5"/>
          <p:cNvSpPr>
            <a:spLocks noGrp="1"/>
          </p:cNvSpPr>
          <p:nvPr>
            <p:ph type="sldNum" sz="quarter" idx="12"/>
          </p:nvPr>
        </p:nvSpPr>
        <p:spPr/>
        <p:txBody>
          <a:bodyPr/>
          <a:lstStyle>
            <a:lvl1pPr>
              <a:defRPr/>
            </a:lvl1pPr>
          </a:lstStyle>
          <a:p>
            <a:fld id="{2B7FCCDE-6B10-4A72-8BD7-FA5F8C2D0E7F}" type="slidenum">
              <a:rPr lang="en-US" altLang="en-US"/>
              <a:pPr/>
              <a:t>‹nr.›</a:t>
            </a:fld>
            <a:endParaRPr lang="en-US" altLang="en-US"/>
          </a:p>
        </p:txBody>
      </p:sp>
    </p:spTree>
    <p:extLst>
      <p:ext uri="{BB962C8B-B14F-4D97-AF65-F5344CB8AC3E}">
        <p14:creationId xmlns:p14="http://schemas.microsoft.com/office/powerpoint/2010/main" val="2913815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700C7FE-BAB7-4A13-804E-55965EEE1044}" type="datetimeFigureOut">
              <a:rPr lang="en-US" altLang="en-US"/>
              <a:pPr/>
              <a:t>9/11/2019</a:t>
            </a:fld>
            <a:endParaRPr lang="en-US" altLang="en-US"/>
          </a:p>
        </p:txBody>
      </p:sp>
      <p:sp>
        <p:nvSpPr>
          <p:cNvPr id="5" name="Footer Placeholder 4"/>
          <p:cNvSpPr>
            <a:spLocks noGrp="1"/>
          </p:cNvSpPr>
          <p:nvPr>
            <p:ph type="ftr" sz="quarter" idx="11"/>
          </p:nvPr>
        </p:nvSpPr>
        <p:spPr/>
        <p:txBody>
          <a:bodyPr/>
          <a:lstStyle>
            <a:lvl1pPr>
              <a:defRPr/>
            </a:lvl1pPr>
          </a:lstStyle>
          <a:p>
            <a:endParaRPr lang="nl-NL" altLang="nl-NL"/>
          </a:p>
        </p:txBody>
      </p:sp>
      <p:sp>
        <p:nvSpPr>
          <p:cNvPr id="6" name="Slide Number Placeholder 5"/>
          <p:cNvSpPr>
            <a:spLocks noGrp="1"/>
          </p:cNvSpPr>
          <p:nvPr>
            <p:ph type="sldNum" sz="quarter" idx="12"/>
          </p:nvPr>
        </p:nvSpPr>
        <p:spPr/>
        <p:txBody>
          <a:bodyPr/>
          <a:lstStyle>
            <a:lvl1pPr>
              <a:defRPr/>
            </a:lvl1pPr>
          </a:lstStyle>
          <a:p>
            <a:fld id="{9F34DAC8-40C7-4CA6-A8B9-E195339EC7E8}" type="slidenum">
              <a:rPr lang="en-US" altLang="en-US"/>
              <a:pPr/>
              <a:t>‹nr.›</a:t>
            </a:fld>
            <a:endParaRPr lang="en-US" altLang="en-US"/>
          </a:p>
        </p:txBody>
      </p:sp>
    </p:spTree>
    <p:extLst>
      <p:ext uri="{BB962C8B-B14F-4D97-AF65-F5344CB8AC3E}">
        <p14:creationId xmlns:p14="http://schemas.microsoft.com/office/powerpoint/2010/main" val="3684210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67"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rtlCol="0">
            <a:normAutofit/>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pPr lvl="0"/>
            <a:endParaRPr lang="en-US" noProof="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F9BBFB5-D95C-43EC-A0AB-FA399985BCF9}" type="datetimeFigureOut">
              <a:rPr lang="en-US" altLang="en-US"/>
              <a:pPr/>
              <a:t>9/11/2019</a:t>
            </a:fld>
            <a:endParaRPr lang="en-US" altLang="en-US"/>
          </a:p>
        </p:txBody>
      </p:sp>
      <p:sp>
        <p:nvSpPr>
          <p:cNvPr id="6" name="Footer Placeholder 4"/>
          <p:cNvSpPr>
            <a:spLocks noGrp="1"/>
          </p:cNvSpPr>
          <p:nvPr>
            <p:ph type="ftr" sz="quarter" idx="11"/>
          </p:nvPr>
        </p:nvSpPr>
        <p:spPr/>
        <p:txBody>
          <a:bodyPr/>
          <a:lstStyle>
            <a:lvl1pPr>
              <a:defRPr/>
            </a:lvl1pPr>
          </a:lstStyle>
          <a:p>
            <a:endParaRPr lang="nl-NL" altLang="nl-NL"/>
          </a:p>
        </p:txBody>
      </p:sp>
      <p:sp>
        <p:nvSpPr>
          <p:cNvPr id="7" name="Slide Number Placeholder 5"/>
          <p:cNvSpPr>
            <a:spLocks noGrp="1"/>
          </p:cNvSpPr>
          <p:nvPr>
            <p:ph type="sldNum" sz="quarter" idx="12"/>
          </p:nvPr>
        </p:nvSpPr>
        <p:spPr/>
        <p:txBody>
          <a:bodyPr/>
          <a:lstStyle>
            <a:lvl1pPr>
              <a:defRPr/>
            </a:lvl1pPr>
          </a:lstStyle>
          <a:p>
            <a:fld id="{CF793C3C-2050-4A3C-A696-0394EA406FEE}" type="slidenum">
              <a:rPr lang="en-US" altLang="en-US"/>
              <a:pPr/>
              <a:t>‹nr.›</a:t>
            </a:fld>
            <a:endParaRPr lang="en-US" altLang="en-US"/>
          </a:p>
        </p:txBody>
      </p:sp>
    </p:spTree>
    <p:extLst>
      <p:ext uri="{BB962C8B-B14F-4D97-AF65-F5344CB8AC3E}">
        <p14:creationId xmlns:p14="http://schemas.microsoft.com/office/powerpoint/2010/main" val="938692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893B398-D84E-4BE0-9802-E86CF6E7F524}" type="datetimeFigureOut">
              <a:rPr lang="en-US" altLang="en-US"/>
              <a:pPr/>
              <a:t>9/11/2019</a:t>
            </a:fld>
            <a:endParaRPr lang="en-US" altLang="en-US"/>
          </a:p>
        </p:txBody>
      </p:sp>
      <p:sp>
        <p:nvSpPr>
          <p:cNvPr id="5" name="Footer Placeholder 4"/>
          <p:cNvSpPr>
            <a:spLocks noGrp="1"/>
          </p:cNvSpPr>
          <p:nvPr>
            <p:ph type="ftr" sz="quarter" idx="11"/>
          </p:nvPr>
        </p:nvSpPr>
        <p:spPr/>
        <p:txBody>
          <a:bodyPr/>
          <a:lstStyle>
            <a:lvl1pPr>
              <a:defRPr/>
            </a:lvl1pPr>
          </a:lstStyle>
          <a:p>
            <a:endParaRPr lang="nl-NL" altLang="nl-NL"/>
          </a:p>
        </p:txBody>
      </p:sp>
      <p:sp>
        <p:nvSpPr>
          <p:cNvPr id="6" name="Slide Number Placeholder 5"/>
          <p:cNvSpPr>
            <a:spLocks noGrp="1"/>
          </p:cNvSpPr>
          <p:nvPr>
            <p:ph type="sldNum" sz="quarter" idx="12"/>
          </p:nvPr>
        </p:nvSpPr>
        <p:spPr/>
        <p:txBody>
          <a:bodyPr/>
          <a:lstStyle>
            <a:lvl1pPr>
              <a:defRPr/>
            </a:lvl1pPr>
          </a:lstStyle>
          <a:p>
            <a:fld id="{3E798E67-7E51-464A-A990-5B2506CAE285}" type="slidenum">
              <a:rPr lang="en-US" altLang="en-US"/>
              <a:pPr/>
              <a:t>‹nr.›</a:t>
            </a:fld>
            <a:endParaRPr lang="en-US" altLang="en-US"/>
          </a:p>
        </p:txBody>
      </p:sp>
    </p:spTree>
    <p:extLst>
      <p:ext uri="{BB962C8B-B14F-4D97-AF65-F5344CB8AC3E}">
        <p14:creationId xmlns:p14="http://schemas.microsoft.com/office/powerpoint/2010/main" val="1378778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54AE69B-3E94-4D9C-B0DF-86663EEDE89A}" type="datetimeFigureOut">
              <a:rPr lang="en-US" altLang="en-US"/>
              <a:pPr/>
              <a:t>9/11/2019</a:t>
            </a:fld>
            <a:endParaRPr lang="en-US" altLang="en-US"/>
          </a:p>
        </p:txBody>
      </p:sp>
      <p:sp>
        <p:nvSpPr>
          <p:cNvPr id="5" name="Footer Placeholder 4"/>
          <p:cNvSpPr>
            <a:spLocks noGrp="1"/>
          </p:cNvSpPr>
          <p:nvPr>
            <p:ph type="ftr" sz="quarter" idx="11"/>
          </p:nvPr>
        </p:nvSpPr>
        <p:spPr/>
        <p:txBody>
          <a:bodyPr/>
          <a:lstStyle>
            <a:lvl1pPr>
              <a:defRPr/>
            </a:lvl1pPr>
          </a:lstStyle>
          <a:p>
            <a:endParaRPr lang="nl-NL" altLang="nl-NL"/>
          </a:p>
        </p:txBody>
      </p:sp>
      <p:sp>
        <p:nvSpPr>
          <p:cNvPr id="6" name="Slide Number Placeholder 5"/>
          <p:cNvSpPr>
            <a:spLocks noGrp="1"/>
          </p:cNvSpPr>
          <p:nvPr>
            <p:ph type="sldNum" sz="quarter" idx="12"/>
          </p:nvPr>
        </p:nvSpPr>
        <p:spPr/>
        <p:txBody>
          <a:bodyPr/>
          <a:lstStyle>
            <a:lvl1pPr>
              <a:defRPr/>
            </a:lvl1pPr>
          </a:lstStyle>
          <a:p>
            <a:fld id="{82C328CD-F867-4944-813D-4839B76270AE}" type="slidenum">
              <a:rPr lang="en-US" altLang="en-US"/>
              <a:pPr/>
              <a:t>‹nr.›</a:t>
            </a:fld>
            <a:endParaRPr lang="en-US" altLang="en-US"/>
          </a:p>
        </p:txBody>
      </p:sp>
    </p:spTree>
    <p:extLst>
      <p:ext uri="{BB962C8B-B14F-4D97-AF65-F5344CB8AC3E}">
        <p14:creationId xmlns:p14="http://schemas.microsoft.com/office/powerpoint/2010/main" val="1764604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3333"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67">
                <a:solidFill>
                  <a:schemeClr val="tx1">
                    <a:tint val="7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8D29AFB-0401-4F9F-BA7B-5DCCD0E892AA}" type="datetimeFigureOut">
              <a:rPr lang="en-US" altLang="en-US"/>
              <a:pPr/>
              <a:t>9/11/2019</a:t>
            </a:fld>
            <a:endParaRPr lang="en-US" altLang="en-US"/>
          </a:p>
        </p:txBody>
      </p:sp>
      <p:sp>
        <p:nvSpPr>
          <p:cNvPr id="5" name="Footer Placeholder 4"/>
          <p:cNvSpPr>
            <a:spLocks noGrp="1"/>
          </p:cNvSpPr>
          <p:nvPr>
            <p:ph type="ftr" sz="quarter" idx="11"/>
          </p:nvPr>
        </p:nvSpPr>
        <p:spPr/>
        <p:txBody>
          <a:bodyPr/>
          <a:lstStyle>
            <a:lvl1pPr>
              <a:defRPr/>
            </a:lvl1pPr>
          </a:lstStyle>
          <a:p>
            <a:endParaRPr lang="nl-NL" altLang="nl-NL"/>
          </a:p>
        </p:txBody>
      </p:sp>
      <p:sp>
        <p:nvSpPr>
          <p:cNvPr id="6" name="Slide Number Placeholder 5"/>
          <p:cNvSpPr>
            <a:spLocks noGrp="1"/>
          </p:cNvSpPr>
          <p:nvPr>
            <p:ph type="sldNum" sz="quarter" idx="12"/>
          </p:nvPr>
        </p:nvSpPr>
        <p:spPr/>
        <p:txBody>
          <a:bodyPr/>
          <a:lstStyle>
            <a:lvl1pPr>
              <a:defRPr/>
            </a:lvl1pPr>
          </a:lstStyle>
          <a:p>
            <a:fld id="{7088CFAB-079E-46DE-8F58-88E104F1275C}" type="slidenum">
              <a:rPr lang="en-US" altLang="en-US"/>
              <a:pPr/>
              <a:t>‹nr.›</a:t>
            </a:fld>
            <a:endParaRPr lang="en-US" altLang="en-US"/>
          </a:p>
        </p:txBody>
      </p:sp>
    </p:spTree>
    <p:extLst>
      <p:ext uri="{BB962C8B-B14F-4D97-AF65-F5344CB8AC3E}">
        <p14:creationId xmlns:p14="http://schemas.microsoft.com/office/powerpoint/2010/main" val="2811595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F033F3B9-4B4D-4FC4-846D-12277935F601}" type="datetimeFigureOut">
              <a:rPr lang="en-US" altLang="en-US"/>
              <a:pPr/>
              <a:t>9/11/2019</a:t>
            </a:fld>
            <a:endParaRPr lang="en-US" altLang="en-US"/>
          </a:p>
        </p:txBody>
      </p:sp>
      <p:sp>
        <p:nvSpPr>
          <p:cNvPr id="6" name="Footer Placeholder 4"/>
          <p:cNvSpPr>
            <a:spLocks noGrp="1"/>
          </p:cNvSpPr>
          <p:nvPr>
            <p:ph type="ftr" sz="quarter" idx="11"/>
          </p:nvPr>
        </p:nvSpPr>
        <p:spPr/>
        <p:txBody>
          <a:bodyPr/>
          <a:lstStyle>
            <a:lvl1pPr>
              <a:defRPr/>
            </a:lvl1pPr>
          </a:lstStyle>
          <a:p>
            <a:endParaRPr lang="nl-NL" altLang="nl-NL"/>
          </a:p>
        </p:txBody>
      </p:sp>
      <p:sp>
        <p:nvSpPr>
          <p:cNvPr id="7" name="Slide Number Placeholder 5"/>
          <p:cNvSpPr>
            <a:spLocks noGrp="1"/>
          </p:cNvSpPr>
          <p:nvPr>
            <p:ph type="sldNum" sz="quarter" idx="12"/>
          </p:nvPr>
        </p:nvSpPr>
        <p:spPr/>
        <p:txBody>
          <a:bodyPr/>
          <a:lstStyle>
            <a:lvl1pPr>
              <a:defRPr/>
            </a:lvl1pPr>
          </a:lstStyle>
          <a:p>
            <a:fld id="{7ABA4F6D-2112-4929-B911-675536F38DFF}" type="slidenum">
              <a:rPr lang="en-US" altLang="en-US"/>
              <a:pPr/>
              <a:t>‹nr.›</a:t>
            </a:fld>
            <a:endParaRPr lang="en-US" altLang="en-US"/>
          </a:p>
        </p:txBody>
      </p:sp>
    </p:spTree>
    <p:extLst>
      <p:ext uri="{BB962C8B-B14F-4D97-AF65-F5344CB8AC3E}">
        <p14:creationId xmlns:p14="http://schemas.microsoft.com/office/powerpoint/2010/main" val="3922149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3C1F01E-2A84-427D-B60E-B5D58C6DA20C}" type="datetimeFigureOut">
              <a:rPr lang="en-US" altLang="en-US"/>
              <a:pPr/>
              <a:t>9/11/2019</a:t>
            </a:fld>
            <a:endParaRPr lang="en-US" altLang="en-US"/>
          </a:p>
        </p:txBody>
      </p:sp>
      <p:sp>
        <p:nvSpPr>
          <p:cNvPr id="8" name="Footer Placeholder 4"/>
          <p:cNvSpPr>
            <a:spLocks noGrp="1"/>
          </p:cNvSpPr>
          <p:nvPr>
            <p:ph type="ftr" sz="quarter" idx="11"/>
          </p:nvPr>
        </p:nvSpPr>
        <p:spPr/>
        <p:txBody>
          <a:bodyPr/>
          <a:lstStyle>
            <a:lvl1pPr>
              <a:defRPr/>
            </a:lvl1pPr>
          </a:lstStyle>
          <a:p>
            <a:endParaRPr lang="nl-NL" altLang="nl-NL"/>
          </a:p>
        </p:txBody>
      </p:sp>
      <p:sp>
        <p:nvSpPr>
          <p:cNvPr id="9" name="Slide Number Placeholder 5"/>
          <p:cNvSpPr>
            <a:spLocks noGrp="1"/>
          </p:cNvSpPr>
          <p:nvPr>
            <p:ph type="sldNum" sz="quarter" idx="12"/>
          </p:nvPr>
        </p:nvSpPr>
        <p:spPr/>
        <p:txBody>
          <a:bodyPr/>
          <a:lstStyle>
            <a:lvl1pPr>
              <a:defRPr/>
            </a:lvl1pPr>
          </a:lstStyle>
          <a:p>
            <a:fld id="{4C165507-EC38-4599-A46B-5094EF3D6D78}" type="slidenum">
              <a:rPr lang="en-US" altLang="en-US"/>
              <a:pPr/>
              <a:t>‹nr.›</a:t>
            </a:fld>
            <a:endParaRPr lang="en-US" altLang="en-US"/>
          </a:p>
        </p:txBody>
      </p:sp>
    </p:spTree>
    <p:extLst>
      <p:ext uri="{BB962C8B-B14F-4D97-AF65-F5344CB8AC3E}">
        <p14:creationId xmlns:p14="http://schemas.microsoft.com/office/powerpoint/2010/main" val="579418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8175968D-A630-4B50-BBC9-398AD52AD884}" type="datetimeFigureOut">
              <a:rPr lang="en-US" altLang="en-US"/>
              <a:pPr/>
              <a:t>9/11/2019</a:t>
            </a:fld>
            <a:endParaRPr lang="en-US" altLang="en-US"/>
          </a:p>
        </p:txBody>
      </p:sp>
      <p:sp>
        <p:nvSpPr>
          <p:cNvPr id="4" name="Footer Placeholder 4"/>
          <p:cNvSpPr>
            <a:spLocks noGrp="1"/>
          </p:cNvSpPr>
          <p:nvPr>
            <p:ph type="ftr" sz="quarter" idx="11"/>
          </p:nvPr>
        </p:nvSpPr>
        <p:spPr/>
        <p:txBody>
          <a:bodyPr/>
          <a:lstStyle>
            <a:lvl1pPr>
              <a:defRPr/>
            </a:lvl1pPr>
          </a:lstStyle>
          <a:p>
            <a:endParaRPr lang="nl-NL" altLang="nl-NL"/>
          </a:p>
        </p:txBody>
      </p:sp>
      <p:sp>
        <p:nvSpPr>
          <p:cNvPr id="5" name="Slide Number Placeholder 5"/>
          <p:cNvSpPr>
            <a:spLocks noGrp="1"/>
          </p:cNvSpPr>
          <p:nvPr>
            <p:ph type="sldNum" sz="quarter" idx="12"/>
          </p:nvPr>
        </p:nvSpPr>
        <p:spPr/>
        <p:txBody>
          <a:bodyPr/>
          <a:lstStyle>
            <a:lvl1pPr>
              <a:defRPr/>
            </a:lvl1pPr>
          </a:lstStyle>
          <a:p>
            <a:fld id="{3B9A81BA-6CEE-47DC-A863-AE6C3879A6D5}" type="slidenum">
              <a:rPr lang="en-US" altLang="en-US"/>
              <a:pPr/>
              <a:t>‹nr.›</a:t>
            </a:fld>
            <a:endParaRPr lang="en-US" altLang="en-US"/>
          </a:p>
        </p:txBody>
      </p:sp>
    </p:spTree>
    <p:extLst>
      <p:ext uri="{BB962C8B-B14F-4D97-AF65-F5344CB8AC3E}">
        <p14:creationId xmlns:p14="http://schemas.microsoft.com/office/powerpoint/2010/main" val="2063483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99C52D0-0912-4059-9140-63471E43C105}" type="datetimeFigureOut">
              <a:rPr lang="en-US" altLang="en-US"/>
              <a:pPr/>
              <a:t>9/11/2019</a:t>
            </a:fld>
            <a:endParaRPr lang="en-US" altLang="en-US"/>
          </a:p>
        </p:txBody>
      </p:sp>
      <p:sp>
        <p:nvSpPr>
          <p:cNvPr id="3" name="Footer Placeholder 4"/>
          <p:cNvSpPr>
            <a:spLocks noGrp="1"/>
          </p:cNvSpPr>
          <p:nvPr>
            <p:ph type="ftr" sz="quarter" idx="11"/>
          </p:nvPr>
        </p:nvSpPr>
        <p:spPr/>
        <p:txBody>
          <a:bodyPr/>
          <a:lstStyle>
            <a:lvl1pPr>
              <a:defRPr/>
            </a:lvl1pPr>
          </a:lstStyle>
          <a:p>
            <a:endParaRPr lang="nl-NL" altLang="nl-NL"/>
          </a:p>
        </p:txBody>
      </p:sp>
      <p:sp>
        <p:nvSpPr>
          <p:cNvPr id="4" name="Slide Number Placeholder 5"/>
          <p:cNvSpPr>
            <a:spLocks noGrp="1"/>
          </p:cNvSpPr>
          <p:nvPr>
            <p:ph type="sldNum" sz="quarter" idx="12"/>
          </p:nvPr>
        </p:nvSpPr>
        <p:spPr/>
        <p:txBody>
          <a:bodyPr/>
          <a:lstStyle>
            <a:lvl1pPr>
              <a:defRPr/>
            </a:lvl1pPr>
          </a:lstStyle>
          <a:p>
            <a:fld id="{7AE7D7A2-99A2-4786-BBB6-22B9C9029D59}" type="slidenum">
              <a:rPr lang="en-US" altLang="en-US"/>
              <a:pPr/>
              <a:t>‹nr.›</a:t>
            </a:fld>
            <a:endParaRPr lang="en-US" altLang="en-US"/>
          </a:p>
        </p:txBody>
      </p:sp>
    </p:spTree>
    <p:extLst>
      <p:ext uri="{BB962C8B-B14F-4D97-AF65-F5344CB8AC3E}">
        <p14:creationId xmlns:p14="http://schemas.microsoft.com/office/powerpoint/2010/main" val="2035671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67"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A64B213-F4A7-482D-A7CC-625E060C85E0}" type="datetimeFigureOut">
              <a:rPr lang="en-US" altLang="en-US"/>
              <a:pPr/>
              <a:t>9/11/2019</a:t>
            </a:fld>
            <a:endParaRPr lang="en-US" altLang="en-US"/>
          </a:p>
        </p:txBody>
      </p:sp>
      <p:sp>
        <p:nvSpPr>
          <p:cNvPr id="6" name="Footer Placeholder 4"/>
          <p:cNvSpPr>
            <a:spLocks noGrp="1"/>
          </p:cNvSpPr>
          <p:nvPr>
            <p:ph type="ftr" sz="quarter" idx="11"/>
          </p:nvPr>
        </p:nvSpPr>
        <p:spPr/>
        <p:txBody>
          <a:bodyPr/>
          <a:lstStyle>
            <a:lvl1pPr>
              <a:defRPr/>
            </a:lvl1pPr>
          </a:lstStyle>
          <a:p>
            <a:endParaRPr lang="nl-NL" altLang="nl-NL"/>
          </a:p>
        </p:txBody>
      </p:sp>
      <p:sp>
        <p:nvSpPr>
          <p:cNvPr id="7" name="Slide Number Placeholder 5"/>
          <p:cNvSpPr>
            <a:spLocks noGrp="1"/>
          </p:cNvSpPr>
          <p:nvPr>
            <p:ph type="sldNum" sz="quarter" idx="12"/>
          </p:nvPr>
        </p:nvSpPr>
        <p:spPr/>
        <p:txBody>
          <a:bodyPr/>
          <a:lstStyle>
            <a:lvl1pPr>
              <a:defRPr/>
            </a:lvl1pPr>
          </a:lstStyle>
          <a:p>
            <a:fld id="{ED09B771-E688-40B4-B255-98CBE4EAC674}" type="slidenum">
              <a:rPr lang="en-US" altLang="en-US"/>
              <a:pPr/>
              <a:t>‹nr.›</a:t>
            </a:fld>
            <a:endParaRPr lang="en-US" altLang="en-US"/>
          </a:p>
        </p:txBody>
      </p:sp>
    </p:spTree>
    <p:extLst>
      <p:ext uri="{BB962C8B-B14F-4D97-AF65-F5344CB8AC3E}">
        <p14:creationId xmlns:p14="http://schemas.microsoft.com/office/powerpoint/2010/main" val="1074587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67"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rtlCol="0">
            <a:normAutofit/>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pPr lvl="0"/>
            <a:endParaRPr lang="en-US" noProof="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2CAC77A-0C39-478E-BA36-F1652C9960E0}" type="datetimeFigureOut">
              <a:rPr lang="en-US" altLang="en-US"/>
              <a:pPr/>
              <a:t>9/11/2019</a:t>
            </a:fld>
            <a:endParaRPr lang="en-US" altLang="en-US"/>
          </a:p>
        </p:txBody>
      </p:sp>
      <p:sp>
        <p:nvSpPr>
          <p:cNvPr id="6" name="Footer Placeholder 4"/>
          <p:cNvSpPr>
            <a:spLocks noGrp="1"/>
          </p:cNvSpPr>
          <p:nvPr>
            <p:ph type="ftr" sz="quarter" idx="11"/>
          </p:nvPr>
        </p:nvSpPr>
        <p:spPr/>
        <p:txBody>
          <a:bodyPr/>
          <a:lstStyle>
            <a:lvl1pPr>
              <a:defRPr/>
            </a:lvl1pPr>
          </a:lstStyle>
          <a:p>
            <a:endParaRPr lang="nl-NL" altLang="nl-NL"/>
          </a:p>
        </p:txBody>
      </p:sp>
      <p:sp>
        <p:nvSpPr>
          <p:cNvPr id="7" name="Slide Number Placeholder 5"/>
          <p:cNvSpPr>
            <a:spLocks noGrp="1"/>
          </p:cNvSpPr>
          <p:nvPr>
            <p:ph type="sldNum" sz="quarter" idx="12"/>
          </p:nvPr>
        </p:nvSpPr>
        <p:spPr/>
        <p:txBody>
          <a:bodyPr/>
          <a:lstStyle>
            <a:lvl1pPr>
              <a:defRPr/>
            </a:lvl1pPr>
          </a:lstStyle>
          <a:p>
            <a:fld id="{17DD05C0-36DA-49D5-879B-F4298A0FC766}" type="slidenum">
              <a:rPr lang="en-US" altLang="en-US"/>
              <a:pPr/>
              <a:t>‹nr.›</a:t>
            </a:fld>
            <a:endParaRPr lang="en-US" altLang="en-US"/>
          </a:p>
        </p:txBody>
      </p:sp>
    </p:spTree>
    <p:extLst>
      <p:ext uri="{BB962C8B-B14F-4D97-AF65-F5344CB8AC3E}">
        <p14:creationId xmlns:p14="http://schemas.microsoft.com/office/powerpoint/2010/main" val="4206781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865"/>
            <a:ext cx="8229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333500"/>
            <a:ext cx="8229600" cy="377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5296959"/>
            <a:ext cx="2133600" cy="304271"/>
          </a:xfrm>
          <a:prstGeom prst="rect">
            <a:avLst/>
          </a:prstGeom>
        </p:spPr>
        <p:txBody>
          <a:bodyPr vert="horz" wrap="square" lIns="91440" tIns="45720" rIns="91440" bIns="45720" numCol="1" anchor="ctr" anchorCtr="0" compatLnSpc="1">
            <a:prstTxWarp prst="textNoShape">
              <a:avLst/>
            </a:prstTxWarp>
          </a:bodyPr>
          <a:lstStyle>
            <a:lvl1pPr eaLnBrk="1" hangingPunct="1">
              <a:defRPr sz="1000">
                <a:solidFill>
                  <a:srgbClr val="898989"/>
                </a:solidFill>
              </a:defRPr>
            </a:lvl1pPr>
          </a:lstStyle>
          <a:p>
            <a:pPr defTabSz="457200" fontAlgn="base">
              <a:spcBef>
                <a:spcPct val="0"/>
              </a:spcBef>
              <a:spcAft>
                <a:spcPct val="0"/>
              </a:spcAft>
            </a:pPr>
            <a:fld id="{9A8A4472-785F-4019-B113-E53DB38509FF}" type="datetimeFigureOut">
              <a:rPr lang="en-US" altLang="en-US" smtClean="0">
                <a:ea typeface="MS PGothic" panose="020B0600070205080204" pitchFamily="34" charset="-128"/>
              </a:rPr>
              <a:pPr defTabSz="457200" fontAlgn="base">
                <a:spcBef>
                  <a:spcPct val="0"/>
                </a:spcBef>
                <a:spcAft>
                  <a:spcPct val="0"/>
                </a:spcAft>
              </a:pPr>
              <a:t>9/11/2019</a:t>
            </a:fld>
            <a:endParaRPr lang="en-US" altLang="en-US" smtClean="0">
              <a:ea typeface="MS PGothic" panose="020B0600070205080204" pitchFamily="34" charset="-128"/>
            </a:endParaRPr>
          </a:p>
        </p:txBody>
      </p:sp>
      <p:sp>
        <p:nvSpPr>
          <p:cNvPr id="5" name="Footer Placeholder 4"/>
          <p:cNvSpPr>
            <a:spLocks noGrp="1"/>
          </p:cNvSpPr>
          <p:nvPr>
            <p:ph type="ftr" sz="quarter" idx="3"/>
          </p:nvPr>
        </p:nvSpPr>
        <p:spPr>
          <a:xfrm>
            <a:off x="3124200" y="5296959"/>
            <a:ext cx="2895600" cy="304271"/>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a:solidFill>
                  <a:srgbClr val="898989"/>
                </a:solidFill>
              </a:defRPr>
            </a:lvl1pPr>
          </a:lstStyle>
          <a:p>
            <a:pPr defTabSz="457200" fontAlgn="base">
              <a:spcBef>
                <a:spcPct val="0"/>
              </a:spcBef>
              <a:spcAft>
                <a:spcPct val="0"/>
              </a:spcAft>
            </a:pPr>
            <a:endParaRPr lang="nl-NL" altLang="nl-NL" smtClean="0">
              <a:ea typeface="MS PGothic" panose="020B0600070205080204" pitchFamily="34" charset="-128"/>
            </a:endParaRPr>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defRPr>
            </a:lvl1pPr>
          </a:lstStyle>
          <a:p>
            <a:pPr defTabSz="457200" fontAlgn="base">
              <a:spcBef>
                <a:spcPct val="0"/>
              </a:spcBef>
              <a:spcAft>
                <a:spcPct val="0"/>
              </a:spcAft>
            </a:pPr>
            <a:fld id="{01429C26-195D-4D38-B671-FC5F3262D452}" type="slidenum">
              <a:rPr lang="en-US" altLang="en-US" smtClean="0">
                <a:ea typeface="MS PGothic" panose="020B0600070205080204" pitchFamily="34" charset="-128"/>
              </a:rPr>
              <a:pPr defTabSz="457200" fontAlgn="base">
                <a:spcBef>
                  <a:spcPct val="0"/>
                </a:spcBef>
                <a:spcAft>
                  <a:spcPct val="0"/>
                </a:spcAft>
              </a:pPr>
              <a:t>‹nr.›</a:t>
            </a:fld>
            <a:endParaRPr lang="en-US" altLang="en-US" smtClean="0">
              <a:ea typeface="MS PGothic" panose="020B0600070205080204" pitchFamily="34" charset="-128"/>
            </a:endParaRPr>
          </a:p>
        </p:txBody>
      </p:sp>
    </p:spTree>
    <p:extLst>
      <p:ext uri="{BB962C8B-B14F-4D97-AF65-F5344CB8AC3E}">
        <p14:creationId xmlns:p14="http://schemas.microsoft.com/office/powerpoint/2010/main" val="386752921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p:titleStyle>
    <p:bodyStyle>
      <a:lvl1pPr marL="285739" indent="-285739" algn="l" defTabSz="380985"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S PGothic" panose="020B0600070205080204" pitchFamily="34" charset="-128"/>
          <a:cs typeface="ＭＳ Ｐゴシック" charset="0"/>
        </a:defRPr>
      </a:lvl1pPr>
      <a:lvl2pPr marL="619100" indent="-238115" algn="l" defTabSz="380985" rtl="0" eaLnBrk="0" fontAlgn="base" hangingPunct="0">
        <a:spcBef>
          <a:spcPct val="20000"/>
        </a:spcBef>
        <a:spcAft>
          <a:spcPct val="0"/>
        </a:spcAft>
        <a:buFont typeface="Arial" panose="020B0604020202020204" pitchFamily="34" charset="0"/>
        <a:buChar char="–"/>
        <a:defRPr sz="2333" kern="1200">
          <a:solidFill>
            <a:schemeClr val="tx1"/>
          </a:solidFill>
          <a:latin typeface="+mn-lt"/>
          <a:ea typeface="MS PGothic" panose="020B0600070205080204" pitchFamily="34" charset="-128"/>
          <a:cs typeface="ＭＳ Ｐゴシック" charset="-128"/>
        </a:defRPr>
      </a:lvl2pPr>
      <a:lvl3pPr marL="952462" indent="-190492" algn="l" defTabSz="380985"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charset="-128"/>
        </a:defRPr>
      </a:lvl3pPr>
      <a:lvl4pPr marL="1333447" indent="-190492" algn="l" defTabSz="380985" rtl="0" eaLnBrk="0" fontAlgn="base" hangingPunct="0">
        <a:spcBef>
          <a:spcPct val="20000"/>
        </a:spcBef>
        <a:spcAft>
          <a:spcPct val="0"/>
        </a:spcAft>
        <a:buFont typeface="Arial" panose="020B0604020202020204" pitchFamily="34" charset="0"/>
        <a:buChar char="–"/>
        <a:defRPr sz="1667" kern="1200">
          <a:solidFill>
            <a:schemeClr val="tx1"/>
          </a:solidFill>
          <a:latin typeface="+mn-lt"/>
          <a:ea typeface="MS PGothic" panose="020B0600070205080204" pitchFamily="34" charset="-128"/>
          <a:cs typeface="ＭＳ Ｐゴシック" charset="-128"/>
        </a:defRPr>
      </a:lvl4pPr>
      <a:lvl5pPr marL="1714431" indent="-190492" algn="l" defTabSz="380985" rtl="0" eaLnBrk="0" fontAlgn="base" hangingPunct="0">
        <a:spcBef>
          <a:spcPct val="20000"/>
        </a:spcBef>
        <a:spcAft>
          <a:spcPct val="0"/>
        </a:spcAft>
        <a:buFont typeface="Arial" panose="020B0604020202020204" pitchFamily="34" charset="0"/>
        <a:buChar char="»"/>
        <a:defRPr sz="1667" kern="1200">
          <a:solidFill>
            <a:schemeClr val="tx1"/>
          </a:solidFill>
          <a:latin typeface="+mn-lt"/>
          <a:ea typeface="MS PGothic" panose="020B0600070205080204" pitchFamily="34" charset="-128"/>
          <a:cs typeface="ＭＳ Ｐゴシック" charset="-128"/>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p:bodyStyle>
    <p:other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865"/>
            <a:ext cx="8229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333500"/>
            <a:ext cx="8229600" cy="377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5296959"/>
            <a:ext cx="2133600" cy="304271"/>
          </a:xfrm>
          <a:prstGeom prst="rect">
            <a:avLst/>
          </a:prstGeom>
        </p:spPr>
        <p:txBody>
          <a:bodyPr vert="horz" wrap="square" lIns="91440" tIns="45720" rIns="91440" bIns="45720" numCol="1" anchor="ctr" anchorCtr="0" compatLnSpc="1">
            <a:prstTxWarp prst="textNoShape">
              <a:avLst/>
            </a:prstTxWarp>
          </a:bodyPr>
          <a:lstStyle>
            <a:lvl1pPr eaLnBrk="1" hangingPunct="1">
              <a:defRPr sz="1000">
                <a:solidFill>
                  <a:srgbClr val="898989"/>
                </a:solidFill>
              </a:defRPr>
            </a:lvl1pPr>
          </a:lstStyle>
          <a:p>
            <a:pPr defTabSz="457200" fontAlgn="base">
              <a:spcBef>
                <a:spcPct val="0"/>
              </a:spcBef>
              <a:spcAft>
                <a:spcPct val="0"/>
              </a:spcAft>
            </a:pPr>
            <a:fld id="{BB316A1A-1EDE-4650-B31D-F2E477C08676}" type="datetimeFigureOut">
              <a:rPr lang="en-US" altLang="en-US" smtClean="0">
                <a:ea typeface="MS PGothic" panose="020B0600070205080204" pitchFamily="34" charset="-128"/>
              </a:rPr>
              <a:pPr defTabSz="457200" fontAlgn="base">
                <a:spcBef>
                  <a:spcPct val="0"/>
                </a:spcBef>
                <a:spcAft>
                  <a:spcPct val="0"/>
                </a:spcAft>
              </a:pPr>
              <a:t>9/11/2019</a:t>
            </a:fld>
            <a:endParaRPr lang="en-US" altLang="en-US" smtClean="0">
              <a:ea typeface="MS PGothic" panose="020B0600070205080204" pitchFamily="34" charset="-128"/>
            </a:endParaRPr>
          </a:p>
        </p:txBody>
      </p:sp>
      <p:sp>
        <p:nvSpPr>
          <p:cNvPr id="5" name="Footer Placeholder 4"/>
          <p:cNvSpPr>
            <a:spLocks noGrp="1"/>
          </p:cNvSpPr>
          <p:nvPr>
            <p:ph type="ftr" sz="quarter" idx="3"/>
          </p:nvPr>
        </p:nvSpPr>
        <p:spPr>
          <a:xfrm>
            <a:off x="3124200" y="5296959"/>
            <a:ext cx="2895600" cy="304271"/>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a:solidFill>
                  <a:srgbClr val="898989"/>
                </a:solidFill>
              </a:defRPr>
            </a:lvl1pPr>
          </a:lstStyle>
          <a:p>
            <a:pPr defTabSz="457200" fontAlgn="base">
              <a:spcBef>
                <a:spcPct val="0"/>
              </a:spcBef>
              <a:spcAft>
                <a:spcPct val="0"/>
              </a:spcAft>
            </a:pPr>
            <a:endParaRPr lang="nl-NL" altLang="nl-NL" smtClean="0">
              <a:ea typeface="MS PGothic" panose="020B0600070205080204" pitchFamily="34" charset="-128"/>
            </a:endParaRPr>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defRPr>
            </a:lvl1pPr>
          </a:lstStyle>
          <a:p>
            <a:pPr defTabSz="457200" fontAlgn="base">
              <a:spcBef>
                <a:spcPct val="0"/>
              </a:spcBef>
              <a:spcAft>
                <a:spcPct val="0"/>
              </a:spcAft>
            </a:pPr>
            <a:fld id="{3F5F0B54-F13A-4D7B-9C10-E0A101746ECF}" type="slidenum">
              <a:rPr lang="en-US" altLang="en-US" smtClean="0">
                <a:ea typeface="MS PGothic" panose="020B0600070205080204" pitchFamily="34" charset="-128"/>
              </a:rPr>
              <a:pPr defTabSz="457200" fontAlgn="base">
                <a:spcBef>
                  <a:spcPct val="0"/>
                </a:spcBef>
                <a:spcAft>
                  <a:spcPct val="0"/>
                </a:spcAft>
              </a:pPr>
              <a:t>‹nr.›</a:t>
            </a:fld>
            <a:endParaRPr lang="en-US" altLang="en-US" smtClean="0">
              <a:ea typeface="MS PGothic" panose="020B0600070205080204" pitchFamily="34" charset="-128"/>
            </a:endParaRPr>
          </a:p>
        </p:txBody>
      </p:sp>
    </p:spTree>
    <p:extLst>
      <p:ext uri="{BB962C8B-B14F-4D97-AF65-F5344CB8AC3E}">
        <p14:creationId xmlns:p14="http://schemas.microsoft.com/office/powerpoint/2010/main" val="167037604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p:titleStyle>
    <p:bodyStyle>
      <a:lvl1pPr marL="285739" indent="-285739" algn="l" defTabSz="380985"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S PGothic" panose="020B0600070205080204" pitchFamily="34" charset="-128"/>
          <a:cs typeface="ＭＳ Ｐゴシック" charset="0"/>
        </a:defRPr>
      </a:lvl1pPr>
      <a:lvl2pPr marL="619100" indent="-238115" algn="l" defTabSz="380985" rtl="0" eaLnBrk="0" fontAlgn="base" hangingPunct="0">
        <a:spcBef>
          <a:spcPct val="20000"/>
        </a:spcBef>
        <a:spcAft>
          <a:spcPct val="0"/>
        </a:spcAft>
        <a:buFont typeface="Arial" panose="020B0604020202020204" pitchFamily="34" charset="0"/>
        <a:buChar char="–"/>
        <a:defRPr sz="2333" kern="1200">
          <a:solidFill>
            <a:schemeClr val="tx1"/>
          </a:solidFill>
          <a:latin typeface="+mn-lt"/>
          <a:ea typeface="MS PGothic" panose="020B0600070205080204" pitchFamily="34" charset="-128"/>
          <a:cs typeface="ＭＳ Ｐゴシック" charset="-128"/>
        </a:defRPr>
      </a:lvl2pPr>
      <a:lvl3pPr marL="952462" indent="-190492" algn="l" defTabSz="380985"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charset="-128"/>
        </a:defRPr>
      </a:lvl3pPr>
      <a:lvl4pPr marL="1333447" indent="-190492" algn="l" defTabSz="380985" rtl="0" eaLnBrk="0" fontAlgn="base" hangingPunct="0">
        <a:spcBef>
          <a:spcPct val="20000"/>
        </a:spcBef>
        <a:spcAft>
          <a:spcPct val="0"/>
        </a:spcAft>
        <a:buFont typeface="Arial" panose="020B0604020202020204" pitchFamily="34" charset="0"/>
        <a:buChar char="–"/>
        <a:defRPr sz="1667" kern="1200">
          <a:solidFill>
            <a:schemeClr val="tx1"/>
          </a:solidFill>
          <a:latin typeface="+mn-lt"/>
          <a:ea typeface="MS PGothic" panose="020B0600070205080204" pitchFamily="34" charset="-128"/>
          <a:cs typeface="ＭＳ Ｐゴシック" charset="-128"/>
        </a:defRPr>
      </a:lvl4pPr>
      <a:lvl5pPr marL="1714431" indent="-190492" algn="l" defTabSz="380985" rtl="0" eaLnBrk="0" fontAlgn="base" hangingPunct="0">
        <a:spcBef>
          <a:spcPct val="20000"/>
        </a:spcBef>
        <a:spcAft>
          <a:spcPct val="0"/>
        </a:spcAft>
        <a:buFont typeface="Arial" panose="020B0604020202020204" pitchFamily="34" charset="0"/>
        <a:buChar char="»"/>
        <a:defRPr sz="1667" kern="1200">
          <a:solidFill>
            <a:schemeClr val="tx1"/>
          </a:solidFill>
          <a:latin typeface="+mn-lt"/>
          <a:ea typeface="MS PGothic" panose="020B0600070205080204" pitchFamily="34" charset="-128"/>
          <a:cs typeface="ＭＳ Ｐゴシック" charset="-128"/>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p:bodyStyle>
    <p:other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kstvak 3"/>
          <p:cNvSpPr txBox="1"/>
          <p:nvPr/>
        </p:nvSpPr>
        <p:spPr>
          <a:xfrm>
            <a:off x="3421520" y="132529"/>
            <a:ext cx="2439280" cy="769441"/>
          </a:xfrm>
          <a:prstGeom prst="rect">
            <a:avLst/>
          </a:prstGeom>
          <a:noFill/>
        </p:spPr>
        <p:txBody>
          <a:bodyPr wrap="square" rtlCol="0">
            <a:spAutoFit/>
          </a:bodyPr>
          <a:lstStyle/>
          <a:p>
            <a:r>
              <a:rPr lang="nl-NL" sz="4400" b="1" dirty="0">
                <a:ln w="3175">
                  <a:solidFill>
                    <a:schemeClr val="tx1"/>
                  </a:solidFill>
                </a:ln>
                <a:solidFill>
                  <a:schemeClr val="bg1"/>
                </a:solidFill>
                <a:effectLst>
                  <a:outerShdw blurRad="38100" dist="38100" dir="2700000" algn="tl">
                    <a:srgbClr val="000000">
                      <a:alpha val="43137"/>
                    </a:srgbClr>
                  </a:outerShdw>
                </a:effectLst>
              </a:rPr>
              <a:t>Welkom!</a:t>
            </a:r>
          </a:p>
        </p:txBody>
      </p:sp>
      <p:pic>
        <p:nvPicPr>
          <p:cNvPr id="3074" name="Picture 2" descr="https://www.evangelisch-college.nl/wp-content/uploads/2018/05/Voorkant-Rondreis-door-de-Bijbel_small.jpg"/>
          <p:cNvPicPr>
            <a:picLocks noChangeAspect="1" noChangeArrowheads="1"/>
          </p:cNvPicPr>
          <p:nvPr/>
        </p:nvPicPr>
        <p:blipFill rotWithShape="1">
          <a:blip r:embed="rId3">
            <a:extLst>
              <a:ext uri="{28A0092B-C50C-407E-A947-70E740481C1C}">
                <a14:useLocalDpi xmlns:a14="http://schemas.microsoft.com/office/drawing/2010/main" val="0"/>
              </a:ext>
            </a:extLst>
          </a:blip>
          <a:srcRect t="8140" b="61597"/>
          <a:stretch/>
        </p:blipFill>
        <p:spPr bwMode="auto">
          <a:xfrm rot="20797249">
            <a:off x="191575" y="936072"/>
            <a:ext cx="3810000" cy="162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0209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jdelijke aanduiding voor inhoud 3"/>
          <p:cNvSpPr txBox="1">
            <a:spLocks/>
          </p:cNvSpPr>
          <p:nvPr/>
        </p:nvSpPr>
        <p:spPr>
          <a:xfrm>
            <a:off x="2059200" y="177165"/>
            <a:ext cx="4910400" cy="6220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sz="3600" b="1" dirty="0" smtClean="0">
                <a:ln w="3175">
                  <a:solidFill>
                    <a:schemeClr val="tx1"/>
                  </a:solidFill>
                </a:ln>
                <a:solidFill>
                  <a:schemeClr val="bg1"/>
                </a:solidFill>
                <a:effectLst>
                  <a:outerShdw blurRad="38100" dist="38100" dir="2700000" algn="tl">
                    <a:srgbClr val="000000">
                      <a:alpha val="43137"/>
                    </a:srgbClr>
                  </a:outerShdw>
                </a:effectLst>
              </a:rPr>
              <a:t>Ontstaan van de </a:t>
            </a:r>
            <a:r>
              <a:rPr lang="nl-NL" sz="3600" b="1" dirty="0" err="1" smtClean="0">
                <a:ln w="3175">
                  <a:solidFill>
                    <a:schemeClr val="tx1"/>
                  </a:solidFill>
                </a:ln>
                <a:solidFill>
                  <a:schemeClr val="bg1"/>
                </a:solidFill>
                <a:effectLst>
                  <a:outerShdw blurRad="38100" dist="38100" dir="2700000" algn="tl">
                    <a:srgbClr val="000000">
                      <a:alpha val="43137"/>
                    </a:srgbClr>
                  </a:outerShdw>
                </a:effectLst>
              </a:rPr>
              <a:t>TeNaCh</a:t>
            </a:r>
            <a:endParaRPr lang="nl-NL" sz="36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5" name="Tijdelijke aanduiding voor inhoud 3"/>
          <p:cNvSpPr txBox="1">
            <a:spLocks/>
          </p:cNvSpPr>
          <p:nvPr/>
        </p:nvSpPr>
        <p:spPr>
          <a:xfrm>
            <a:off x="397200" y="1522748"/>
            <a:ext cx="8041200" cy="9952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nl-NL" sz="36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6" name="Tijdelijke aanduiding voor inhoud 3"/>
          <p:cNvSpPr txBox="1">
            <a:spLocks/>
          </p:cNvSpPr>
          <p:nvPr/>
        </p:nvSpPr>
        <p:spPr>
          <a:xfrm>
            <a:off x="397200" y="799200"/>
            <a:ext cx="8552400" cy="9952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3200"/>
              </a:lnSpc>
              <a:spcBef>
                <a:spcPts val="0"/>
              </a:spcBef>
              <a:buNone/>
            </a:pPr>
            <a:r>
              <a:rPr lang="nl-NL" sz="2400" b="1" dirty="0">
                <a:ln w="3175">
                  <a:solidFill>
                    <a:schemeClr val="tx1"/>
                  </a:solidFill>
                </a:ln>
                <a:solidFill>
                  <a:schemeClr val="bg1"/>
                </a:solidFill>
                <a:effectLst>
                  <a:outerShdw blurRad="38100" dist="38100" dir="2700000" algn="tl">
                    <a:srgbClr val="000000">
                      <a:alpha val="43137"/>
                    </a:srgbClr>
                  </a:outerShdw>
                </a:effectLst>
              </a:rPr>
              <a:t>HSV Gen. 5:1 </a:t>
            </a:r>
            <a:endParaRPr lang="nl-NL" sz="2400" b="1" dirty="0" smtClean="0">
              <a:ln w="3175">
                <a:solidFill>
                  <a:schemeClr val="tx1"/>
                </a:solidFill>
              </a:ln>
              <a:solidFill>
                <a:schemeClr val="bg1"/>
              </a:solidFill>
              <a:effectLst>
                <a:outerShdw blurRad="38100" dist="38100" dir="2700000" algn="tl">
                  <a:srgbClr val="000000">
                    <a:alpha val="43137"/>
                  </a:srgbClr>
                </a:outerShdw>
              </a:effectLst>
            </a:endParaRPr>
          </a:p>
          <a:p>
            <a:pPr marL="0" indent="0">
              <a:lnSpc>
                <a:spcPts val="3200"/>
              </a:lnSpc>
              <a:spcBef>
                <a:spcPts val="0"/>
              </a:spcBef>
              <a:buNone/>
            </a:pPr>
            <a:r>
              <a:rPr lang="nl-NL" sz="3200" b="1" dirty="0" smtClean="0">
                <a:ln w="3175">
                  <a:solidFill>
                    <a:schemeClr val="tx1"/>
                  </a:solidFill>
                </a:ln>
                <a:solidFill>
                  <a:schemeClr val="bg1"/>
                </a:solidFill>
                <a:effectLst>
                  <a:outerShdw blurRad="38100" dist="38100" dir="2700000" algn="tl">
                    <a:srgbClr val="000000">
                      <a:alpha val="43137"/>
                    </a:srgbClr>
                  </a:outerShdw>
                </a:effectLst>
              </a:rPr>
              <a:t>Dit </a:t>
            </a:r>
            <a:r>
              <a:rPr lang="nl-NL" sz="3200" b="1" dirty="0">
                <a:ln w="3175">
                  <a:solidFill>
                    <a:schemeClr val="tx1"/>
                  </a:solidFill>
                </a:ln>
                <a:solidFill>
                  <a:schemeClr val="bg1"/>
                </a:solidFill>
                <a:effectLst>
                  <a:outerShdw blurRad="38100" dist="38100" dir="2700000" algn="tl">
                    <a:srgbClr val="000000">
                      <a:alpha val="43137"/>
                    </a:srgbClr>
                  </a:outerShdw>
                </a:effectLst>
              </a:rPr>
              <a:t>is het boek van de afstammelingen van Adam</a:t>
            </a:r>
          </a:p>
          <a:p>
            <a:pPr marL="0" indent="0">
              <a:buNone/>
            </a:pPr>
            <a:endParaRPr lang="nl-NL" sz="36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7" name="Tijdelijke aanduiding voor inhoud 3"/>
          <p:cNvSpPr txBox="1">
            <a:spLocks/>
          </p:cNvSpPr>
          <p:nvPr/>
        </p:nvSpPr>
        <p:spPr>
          <a:xfrm>
            <a:off x="397200" y="1770764"/>
            <a:ext cx="8552400" cy="116683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3200"/>
              </a:lnSpc>
              <a:spcBef>
                <a:spcPts val="0"/>
              </a:spcBef>
              <a:buNone/>
            </a:pPr>
            <a:r>
              <a:rPr lang="nl-NL" sz="2400" b="1" dirty="0" smtClean="0">
                <a:ln w="3175">
                  <a:solidFill>
                    <a:schemeClr val="tx1"/>
                  </a:solidFill>
                </a:ln>
                <a:solidFill>
                  <a:schemeClr val="bg1"/>
                </a:solidFill>
                <a:effectLst>
                  <a:outerShdw blurRad="38100" dist="38100" dir="2700000" algn="tl">
                    <a:srgbClr val="000000">
                      <a:alpha val="43137"/>
                    </a:srgbClr>
                  </a:outerShdw>
                </a:effectLst>
              </a:rPr>
              <a:t>HSV </a:t>
            </a:r>
            <a:r>
              <a:rPr lang="nl-NL" sz="2400" b="1" dirty="0">
                <a:ln w="3175">
                  <a:solidFill>
                    <a:schemeClr val="tx1"/>
                  </a:solidFill>
                </a:ln>
                <a:solidFill>
                  <a:schemeClr val="bg1"/>
                </a:solidFill>
                <a:effectLst>
                  <a:outerShdw blurRad="38100" dist="38100" dir="2700000" algn="tl">
                    <a:srgbClr val="000000">
                      <a:alpha val="43137"/>
                    </a:srgbClr>
                  </a:outerShdw>
                </a:effectLst>
              </a:rPr>
              <a:t>Deut. 34:5 </a:t>
            </a:r>
            <a:endParaRPr lang="nl-NL" sz="2400" b="1" dirty="0" smtClean="0">
              <a:ln w="3175">
                <a:solidFill>
                  <a:schemeClr val="tx1"/>
                </a:solidFill>
              </a:ln>
              <a:solidFill>
                <a:schemeClr val="bg1"/>
              </a:solidFill>
              <a:effectLst>
                <a:outerShdw blurRad="38100" dist="38100" dir="2700000" algn="tl">
                  <a:srgbClr val="000000">
                    <a:alpha val="43137"/>
                  </a:srgbClr>
                </a:outerShdw>
              </a:effectLst>
            </a:endParaRPr>
          </a:p>
          <a:p>
            <a:pPr marL="0" indent="0">
              <a:lnSpc>
                <a:spcPts val="3200"/>
              </a:lnSpc>
              <a:spcBef>
                <a:spcPts val="0"/>
              </a:spcBef>
              <a:buNone/>
            </a:pPr>
            <a:r>
              <a:rPr lang="nl-NL" sz="3200" b="1" dirty="0" smtClean="0">
                <a:ln w="3175">
                  <a:solidFill>
                    <a:schemeClr val="tx1"/>
                  </a:solidFill>
                </a:ln>
                <a:solidFill>
                  <a:schemeClr val="bg1"/>
                </a:solidFill>
                <a:effectLst>
                  <a:outerShdw blurRad="38100" dist="38100" dir="2700000" algn="tl">
                    <a:srgbClr val="000000">
                      <a:alpha val="43137"/>
                    </a:srgbClr>
                  </a:outerShdw>
                </a:effectLst>
              </a:rPr>
              <a:t>Zo </a:t>
            </a:r>
            <a:r>
              <a:rPr lang="nl-NL" sz="3200" b="1" dirty="0">
                <a:ln w="3175">
                  <a:solidFill>
                    <a:schemeClr val="tx1"/>
                  </a:solidFill>
                </a:ln>
                <a:solidFill>
                  <a:schemeClr val="bg1"/>
                </a:solidFill>
                <a:effectLst>
                  <a:outerShdw blurRad="38100" dist="38100" dir="2700000" algn="tl">
                    <a:srgbClr val="000000">
                      <a:alpha val="43137"/>
                    </a:srgbClr>
                  </a:outerShdw>
                </a:effectLst>
              </a:rPr>
              <a:t>stierf Mozes, de dienaar van de HEERE, daar in het land van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Moab</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89210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jdelijke aanduiding voor inhoud 3"/>
          <p:cNvSpPr txBox="1">
            <a:spLocks/>
          </p:cNvSpPr>
          <p:nvPr/>
        </p:nvSpPr>
        <p:spPr>
          <a:xfrm>
            <a:off x="2059200" y="177165"/>
            <a:ext cx="4910400" cy="6220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sz="3600" b="1" dirty="0" smtClean="0">
                <a:ln w="3175">
                  <a:solidFill>
                    <a:schemeClr val="tx1"/>
                  </a:solidFill>
                </a:ln>
                <a:solidFill>
                  <a:schemeClr val="bg1"/>
                </a:solidFill>
                <a:effectLst>
                  <a:outerShdw blurRad="38100" dist="38100" dir="2700000" algn="tl">
                    <a:srgbClr val="000000">
                      <a:alpha val="43137"/>
                    </a:srgbClr>
                  </a:outerShdw>
                </a:effectLst>
              </a:rPr>
              <a:t>Ontstaan van de </a:t>
            </a:r>
            <a:r>
              <a:rPr lang="nl-NL" sz="3600" b="1" dirty="0" err="1" smtClean="0">
                <a:ln w="3175">
                  <a:solidFill>
                    <a:schemeClr val="tx1"/>
                  </a:solidFill>
                </a:ln>
                <a:solidFill>
                  <a:schemeClr val="bg1"/>
                </a:solidFill>
                <a:effectLst>
                  <a:outerShdw blurRad="38100" dist="38100" dir="2700000" algn="tl">
                    <a:srgbClr val="000000">
                      <a:alpha val="43137"/>
                    </a:srgbClr>
                  </a:outerShdw>
                </a:effectLst>
              </a:rPr>
              <a:t>TeNaCh</a:t>
            </a:r>
            <a:endParaRPr lang="nl-NL" sz="36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3" name="Tijdelijke aanduiding voor inhoud 3"/>
          <p:cNvSpPr txBox="1">
            <a:spLocks/>
          </p:cNvSpPr>
          <p:nvPr/>
        </p:nvSpPr>
        <p:spPr>
          <a:xfrm>
            <a:off x="397200" y="3185616"/>
            <a:ext cx="8041200" cy="9952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3200"/>
              </a:lnSpc>
              <a:spcBef>
                <a:spcPts val="0"/>
              </a:spcBef>
              <a:buNone/>
            </a:pPr>
            <a:r>
              <a:rPr lang="nl-NL" sz="2400" b="1" dirty="0" smtClean="0">
                <a:ln w="3175">
                  <a:solidFill>
                    <a:schemeClr val="tx1"/>
                  </a:solidFill>
                </a:ln>
                <a:solidFill>
                  <a:schemeClr val="bg1"/>
                </a:solidFill>
                <a:effectLst>
                  <a:outerShdw blurRad="38100" dist="38100" dir="2700000" algn="tl">
                    <a:srgbClr val="000000">
                      <a:alpha val="43137"/>
                    </a:srgbClr>
                  </a:outerShdw>
                </a:effectLst>
              </a:rPr>
              <a:t>HSV </a:t>
            </a:r>
            <a:r>
              <a:rPr lang="nl-NL" sz="2400" b="1" dirty="0">
                <a:ln w="3175">
                  <a:solidFill>
                    <a:schemeClr val="tx1"/>
                  </a:solidFill>
                </a:ln>
                <a:solidFill>
                  <a:schemeClr val="bg1"/>
                </a:solidFill>
                <a:effectLst>
                  <a:outerShdw blurRad="38100" dist="38100" dir="2700000" algn="tl">
                    <a:srgbClr val="000000">
                      <a:alpha val="43137"/>
                    </a:srgbClr>
                  </a:outerShdw>
                </a:effectLst>
              </a:rPr>
              <a:t>Joh. 7:19 </a:t>
            </a:r>
            <a:endParaRPr lang="nl-NL" sz="2400" b="1" dirty="0" smtClean="0">
              <a:ln w="3175">
                <a:solidFill>
                  <a:schemeClr val="tx1"/>
                </a:solidFill>
              </a:ln>
              <a:solidFill>
                <a:schemeClr val="bg1"/>
              </a:solidFill>
              <a:effectLst>
                <a:outerShdw blurRad="38100" dist="38100" dir="2700000" algn="tl">
                  <a:srgbClr val="000000">
                    <a:alpha val="43137"/>
                  </a:srgbClr>
                </a:outerShdw>
              </a:effectLst>
            </a:endParaRPr>
          </a:p>
          <a:p>
            <a:pPr marL="0" indent="0">
              <a:lnSpc>
                <a:spcPts val="3200"/>
              </a:lnSpc>
              <a:spcBef>
                <a:spcPts val="0"/>
              </a:spcBef>
              <a:buNone/>
            </a:pPr>
            <a:r>
              <a:rPr lang="nl-NL" sz="3200" b="1" dirty="0" smtClean="0">
                <a:ln w="3175">
                  <a:solidFill>
                    <a:schemeClr val="tx1"/>
                  </a:solidFill>
                </a:ln>
                <a:solidFill>
                  <a:schemeClr val="bg1"/>
                </a:solidFill>
                <a:effectLst>
                  <a:outerShdw blurRad="38100" dist="38100" dir="2700000" algn="tl">
                    <a:srgbClr val="000000">
                      <a:alpha val="43137"/>
                    </a:srgbClr>
                  </a:outerShdw>
                </a:effectLst>
              </a:rPr>
              <a:t>Heeft </a:t>
            </a:r>
            <a:r>
              <a:rPr lang="nl-NL" sz="3200" b="1" dirty="0">
                <a:ln w="3175">
                  <a:solidFill>
                    <a:schemeClr val="tx1"/>
                  </a:solidFill>
                </a:ln>
                <a:solidFill>
                  <a:schemeClr val="bg1"/>
                </a:solidFill>
                <a:effectLst>
                  <a:outerShdw blurRad="38100" dist="38100" dir="2700000" algn="tl">
                    <a:srgbClr val="000000">
                      <a:alpha val="43137"/>
                    </a:srgbClr>
                  </a:outerShdw>
                </a:effectLst>
              </a:rPr>
              <a:t>Mozes u niet de wet gegeven?</a:t>
            </a:r>
          </a:p>
          <a:p>
            <a:pPr marL="0" indent="0">
              <a:buNone/>
            </a:pPr>
            <a:endParaRPr lang="nl-NL" sz="36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5" name="Tijdelijke aanduiding voor inhoud 3"/>
          <p:cNvSpPr txBox="1">
            <a:spLocks/>
          </p:cNvSpPr>
          <p:nvPr/>
        </p:nvSpPr>
        <p:spPr>
          <a:xfrm>
            <a:off x="397200" y="1522748"/>
            <a:ext cx="8041200" cy="9952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nl-NL" sz="36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6" name="Tijdelijke aanduiding voor inhoud 3"/>
          <p:cNvSpPr txBox="1">
            <a:spLocks/>
          </p:cNvSpPr>
          <p:nvPr/>
        </p:nvSpPr>
        <p:spPr>
          <a:xfrm>
            <a:off x="397200" y="799200"/>
            <a:ext cx="8552400" cy="9952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3200"/>
              </a:lnSpc>
              <a:spcBef>
                <a:spcPts val="0"/>
              </a:spcBef>
              <a:buNone/>
            </a:pPr>
            <a:r>
              <a:rPr lang="nl-NL" sz="2400" b="1" dirty="0">
                <a:ln w="3175">
                  <a:solidFill>
                    <a:schemeClr val="tx1"/>
                  </a:solidFill>
                </a:ln>
                <a:solidFill>
                  <a:schemeClr val="bg1"/>
                </a:solidFill>
                <a:effectLst>
                  <a:outerShdw blurRad="38100" dist="38100" dir="2700000" algn="tl">
                    <a:srgbClr val="000000">
                      <a:alpha val="43137"/>
                    </a:srgbClr>
                  </a:outerShdw>
                </a:effectLst>
              </a:rPr>
              <a:t>HSV Gen. 5:1 </a:t>
            </a:r>
            <a:endParaRPr lang="nl-NL" sz="2400" b="1" dirty="0" smtClean="0">
              <a:ln w="3175">
                <a:solidFill>
                  <a:schemeClr val="tx1"/>
                </a:solidFill>
              </a:ln>
              <a:solidFill>
                <a:schemeClr val="bg1"/>
              </a:solidFill>
              <a:effectLst>
                <a:outerShdw blurRad="38100" dist="38100" dir="2700000" algn="tl">
                  <a:srgbClr val="000000">
                    <a:alpha val="43137"/>
                  </a:srgbClr>
                </a:outerShdw>
              </a:effectLst>
            </a:endParaRPr>
          </a:p>
          <a:p>
            <a:pPr marL="0" indent="0">
              <a:lnSpc>
                <a:spcPts val="3200"/>
              </a:lnSpc>
              <a:spcBef>
                <a:spcPts val="0"/>
              </a:spcBef>
              <a:buNone/>
            </a:pPr>
            <a:r>
              <a:rPr lang="nl-NL" sz="3200" b="1" dirty="0" smtClean="0">
                <a:ln w="3175">
                  <a:solidFill>
                    <a:schemeClr val="tx1"/>
                  </a:solidFill>
                </a:ln>
                <a:solidFill>
                  <a:schemeClr val="bg1"/>
                </a:solidFill>
                <a:effectLst>
                  <a:outerShdw blurRad="38100" dist="38100" dir="2700000" algn="tl">
                    <a:srgbClr val="000000">
                      <a:alpha val="43137"/>
                    </a:srgbClr>
                  </a:outerShdw>
                </a:effectLst>
              </a:rPr>
              <a:t>Dit </a:t>
            </a:r>
            <a:r>
              <a:rPr lang="nl-NL" sz="3200" b="1" dirty="0">
                <a:ln w="3175">
                  <a:solidFill>
                    <a:schemeClr val="tx1"/>
                  </a:solidFill>
                </a:ln>
                <a:solidFill>
                  <a:schemeClr val="bg1"/>
                </a:solidFill>
                <a:effectLst>
                  <a:outerShdw blurRad="38100" dist="38100" dir="2700000" algn="tl">
                    <a:srgbClr val="000000">
                      <a:alpha val="43137"/>
                    </a:srgbClr>
                  </a:outerShdw>
                </a:effectLst>
              </a:rPr>
              <a:t>is het boek van de afstammelingen van Adam</a:t>
            </a:r>
          </a:p>
          <a:p>
            <a:pPr marL="0" indent="0">
              <a:buNone/>
            </a:pPr>
            <a:endParaRPr lang="nl-NL" sz="36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7" name="Tijdelijke aanduiding voor inhoud 3"/>
          <p:cNvSpPr txBox="1">
            <a:spLocks/>
          </p:cNvSpPr>
          <p:nvPr/>
        </p:nvSpPr>
        <p:spPr>
          <a:xfrm>
            <a:off x="397200" y="1770764"/>
            <a:ext cx="8552400" cy="116683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3200"/>
              </a:lnSpc>
              <a:spcBef>
                <a:spcPts val="0"/>
              </a:spcBef>
              <a:buNone/>
            </a:pPr>
            <a:r>
              <a:rPr lang="nl-NL" sz="2400" b="1" dirty="0" smtClean="0">
                <a:ln w="3175">
                  <a:solidFill>
                    <a:schemeClr val="tx1"/>
                  </a:solidFill>
                </a:ln>
                <a:solidFill>
                  <a:schemeClr val="bg1"/>
                </a:solidFill>
                <a:effectLst>
                  <a:outerShdw blurRad="38100" dist="38100" dir="2700000" algn="tl">
                    <a:srgbClr val="000000">
                      <a:alpha val="43137"/>
                    </a:srgbClr>
                  </a:outerShdw>
                </a:effectLst>
              </a:rPr>
              <a:t>HSV </a:t>
            </a:r>
            <a:r>
              <a:rPr lang="nl-NL" sz="2400" b="1" dirty="0">
                <a:ln w="3175">
                  <a:solidFill>
                    <a:schemeClr val="tx1"/>
                  </a:solidFill>
                </a:ln>
                <a:solidFill>
                  <a:schemeClr val="bg1"/>
                </a:solidFill>
                <a:effectLst>
                  <a:outerShdw blurRad="38100" dist="38100" dir="2700000" algn="tl">
                    <a:srgbClr val="000000">
                      <a:alpha val="43137"/>
                    </a:srgbClr>
                  </a:outerShdw>
                </a:effectLst>
              </a:rPr>
              <a:t>Deut. 34:5 </a:t>
            </a:r>
            <a:endParaRPr lang="nl-NL" sz="2400" b="1" dirty="0" smtClean="0">
              <a:ln w="3175">
                <a:solidFill>
                  <a:schemeClr val="tx1"/>
                </a:solidFill>
              </a:ln>
              <a:solidFill>
                <a:schemeClr val="bg1"/>
              </a:solidFill>
              <a:effectLst>
                <a:outerShdw blurRad="38100" dist="38100" dir="2700000" algn="tl">
                  <a:srgbClr val="000000">
                    <a:alpha val="43137"/>
                  </a:srgbClr>
                </a:outerShdw>
              </a:effectLst>
            </a:endParaRPr>
          </a:p>
          <a:p>
            <a:pPr marL="0" indent="0">
              <a:lnSpc>
                <a:spcPts val="3200"/>
              </a:lnSpc>
              <a:spcBef>
                <a:spcPts val="0"/>
              </a:spcBef>
              <a:buNone/>
            </a:pPr>
            <a:r>
              <a:rPr lang="nl-NL" sz="3200" b="1" dirty="0" smtClean="0">
                <a:ln w="3175">
                  <a:solidFill>
                    <a:schemeClr val="tx1"/>
                  </a:solidFill>
                </a:ln>
                <a:solidFill>
                  <a:schemeClr val="bg1"/>
                </a:solidFill>
                <a:effectLst>
                  <a:outerShdw blurRad="38100" dist="38100" dir="2700000" algn="tl">
                    <a:srgbClr val="000000">
                      <a:alpha val="43137"/>
                    </a:srgbClr>
                  </a:outerShdw>
                </a:effectLst>
              </a:rPr>
              <a:t>Zo </a:t>
            </a:r>
            <a:r>
              <a:rPr lang="nl-NL" sz="3200" b="1" dirty="0">
                <a:ln w="3175">
                  <a:solidFill>
                    <a:schemeClr val="tx1"/>
                  </a:solidFill>
                </a:ln>
                <a:solidFill>
                  <a:schemeClr val="bg1"/>
                </a:solidFill>
                <a:effectLst>
                  <a:outerShdw blurRad="38100" dist="38100" dir="2700000" algn="tl">
                    <a:srgbClr val="000000">
                      <a:alpha val="43137"/>
                    </a:srgbClr>
                  </a:outerShdw>
                </a:effectLst>
              </a:rPr>
              <a:t>stierf Mozes, de dienaar van de HEERE, daar in het land van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Moab</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0724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jdelijke aanduiding voor inhoud 3"/>
          <p:cNvSpPr txBox="1">
            <a:spLocks/>
          </p:cNvSpPr>
          <p:nvPr/>
        </p:nvSpPr>
        <p:spPr>
          <a:xfrm>
            <a:off x="2059200" y="177165"/>
            <a:ext cx="4910400" cy="6220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sz="3600" b="1" dirty="0" smtClean="0">
                <a:ln w="3175">
                  <a:solidFill>
                    <a:schemeClr val="tx1"/>
                  </a:solidFill>
                </a:ln>
                <a:solidFill>
                  <a:schemeClr val="bg1"/>
                </a:solidFill>
                <a:effectLst>
                  <a:outerShdw blurRad="38100" dist="38100" dir="2700000" algn="tl">
                    <a:srgbClr val="000000">
                      <a:alpha val="43137"/>
                    </a:srgbClr>
                  </a:outerShdw>
                </a:effectLst>
              </a:rPr>
              <a:t>Ontstaan van de </a:t>
            </a:r>
            <a:r>
              <a:rPr lang="nl-NL" sz="3600" b="1" dirty="0" err="1" smtClean="0">
                <a:ln w="3175">
                  <a:solidFill>
                    <a:schemeClr val="tx1"/>
                  </a:solidFill>
                </a:ln>
                <a:solidFill>
                  <a:schemeClr val="bg1"/>
                </a:solidFill>
                <a:effectLst>
                  <a:outerShdw blurRad="38100" dist="38100" dir="2700000" algn="tl">
                    <a:srgbClr val="000000">
                      <a:alpha val="43137"/>
                    </a:srgbClr>
                  </a:outerShdw>
                </a:effectLst>
              </a:rPr>
              <a:t>TeNaCh</a:t>
            </a:r>
            <a:endParaRPr lang="nl-NL" sz="36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3" name="Tijdelijke aanduiding voor inhoud 3"/>
          <p:cNvSpPr txBox="1">
            <a:spLocks/>
          </p:cNvSpPr>
          <p:nvPr/>
        </p:nvSpPr>
        <p:spPr>
          <a:xfrm>
            <a:off x="397200" y="3185616"/>
            <a:ext cx="8041200" cy="9952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3200"/>
              </a:lnSpc>
              <a:spcBef>
                <a:spcPts val="0"/>
              </a:spcBef>
              <a:buNone/>
            </a:pPr>
            <a:r>
              <a:rPr lang="nl-NL" sz="2400" b="1" dirty="0" smtClean="0">
                <a:ln w="3175">
                  <a:solidFill>
                    <a:schemeClr val="tx1"/>
                  </a:solidFill>
                </a:ln>
                <a:solidFill>
                  <a:schemeClr val="bg1"/>
                </a:solidFill>
                <a:effectLst>
                  <a:outerShdw blurRad="38100" dist="38100" dir="2700000" algn="tl">
                    <a:srgbClr val="000000">
                      <a:alpha val="43137"/>
                    </a:srgbClr>
                  </a:outerShdw>
                </a:effectLst>
              </a:rPr>
              <a:t>HSV </a:t>
            </a:r>
            <a:r>
              <a:rPr lang="nl-NL" sz="2400" b="1" dirty="0">
                <a:ln w="3175">
                  <a:solidFill>
                    <a:schemeClr val="tx1"/>
                  </a:solidFill>
                </a:ln>
                <a:solidFill>
                  <a:schemeClr val="bg1"/>
                </a:solidFill>
                <a:effectLst>
                  <a:outerShdw blurRad="38100" dist="38100" dir="2700000" algn="tl">
                    <a:srgbClr val="000000">
                      <a:alpha val="43137"/>
                    </a:srgbClr>
                  </a:outerShdw>
                </a:effectLst>
              </a:rPr>
              <a:t>Joh. 7:19 </a:t>
            </a:r>
            <a:endParaRPr lang="nl-NL" sz="2400" b="1" dirty="0" smtClean="0">
              <a:ln w="3175">
                <a:solidFill>
                  <a:schemeClr val="tx1"/>
                </a:solidFill>
              </a:ln>
              <a:solidFill>
                <a:schemeClr val="bg1"/>
              </a:solidFill>
              <a:effectLst>
                <a:outerShdw blurRad="38100" dist="38100" dir="2700000" algn="tl">
                  <a:srgbClr val="000000">
                    <a:alpha val="43137"/>
                  </a:srgbClr>
                </a:outerShdw>
              </a:effectLst>
            </a:endParaRPr>
          </a:p>
          <a:p>
            <a:pPr marL="0" indent="0">
              <a:lnSpc>
                <a:spcPts val="3200"/>
              </a:lnSpc>
              <a:spcBef>
                <a:spcPts val="0"/>
              </a:spcBef>
              <a:buNone/>
            </a:pPr>
            <a:r>
              <a:rPr lang="nl-NL" sz="3200" b="1" dirty="0" smtClean="0">
                <a:ln w="3175">
                  <a:solidFill>
                    <a:schemeClr val="tx1"/>
                  </a:solidFill>
                </a:ln>
                <a:solidFill>
                  <a:schemeClr val="bg1"/>
                </a:solidFill>
                <a:effectLst>
                  <a:outerShdw blurRad="38100" dist="38100" dir="2700000" algn="tl">
                    <a:srgbClr val="000000">
                      <a:alpha val="43137"/>
                    </a:srgbClr>
                  </a:outerShdw>
                </a:effectLst>
              </a:rPr>
              <a:t>Heeft </a:t>
            </a:r>
            <a:r>
              <a:rPr lang="nl-NL" sz="3200" b="1" dirty="0">
                <a:ln w="3175">
                  <a:solidFill>
                    <a:schemeClr val="tx1"/>
                  </a:solidFill>
                </a:ln>
                <a:solidFill>
                  <a:schemeClr val="bg1"/>
                </a:solidFill>
                <a:effectLst>
                  <a:outerShdw blurRad="38100" dist="38100" dir="2700000" algn="tl">
                    <a:srgbClr val="000000">
                      <a:alpha val="43137"/>
                    </a:srgbClr>
                  </a:outerShdw>
                </a:effectLst>
              </a:rPr>
              <a:t>Mozes u niet de wet gegeven?</a:t>
            </a:r>
          </a:p>
          <a:p>
            <a:pPr marL="0" indent="0">
              <a:buNone/>
            </a:pPr>
            <a:endParaRPr lang="nl-NL" sz="36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4" name="Tijdelijke aanduiding voor inhoud 3"/>
          <p:cNvSpPr txBox="1">
            <a:spLocks/>
          </p:cNvSpPr>
          <p:nvPr/>
        </p:nvSpPr>
        <p:spPr>
          <a:xfrm>
            <a:off x="397200" y="4258852"/>
            <a:ext cx="8350800" cy="9952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3200"/>
              </a:lnSpc>
              <a:spcBef>
                <a:spcPts val="0"/>
              </a:spcBef>
              <a:buNone/>
            </a:pPr>
            <a:r>
              <a:rPr lang="nl-NL" sz="2400" b="1" dirty="0" smtClean="0">
                <a:ln w="3175">
                  <a:solidFill>
                    <a:schemeClr val="tx1"/>
                  </a:solidFill>
                </a:ln>
                <a:solidFill>
                  <a:schemeClr val="bg1"/>
                </a:solidFill>
                <a:effectLst>
                  <a:outerShdw blurRad="38100" dist="38100" dir="2700000" algn="tl">
                    <a:srgbClr val="000000">
                      <a:alpha val="43137"/>
                    </a:srgbClr>
                  </a:outerShdw>
                </a:effectLst>
              </a:rPr>
              <a:t>HSV </a:t>
            </a:r>
            <a:r>
              <a:rPr lang="nl-NL" sz="2400" b="1" dirty="0">
                <a:ln w="3175">
                  <a:solidFill>
                    <a:schemeClr val="tx1"/>
                  </a:solidFill>
                </a:ln>
                <a:solidFill>
                  <a:schemeClr val="bg1"/>
                </a:solidFill>
                <a:effectLst>
                  <a:outerShdw blurRad="38100" dist="38100" dir="2700000" algn="tl">
                    <a:srgbClr val="000000">
                      <a:alpha val="43137"/>
                    </a:srgbClr>
                  </a:outerShdw>
                </a:effectLst>
              </a:rPr>
              <a:t>Neh. 8:2 </a:t>
            </a:r>
            <a:endParaRPr lang="nl-NL" sz="2400" b="1" dirty="0" smtClean="0">
              <a:ln w="3175">
                <a:solidFill>
                  <a:schemeClr val="tx1"/>
                </a:solidFill>
              </a:ln>
              <a:solidFill>
                <a:schemeClr val="bg1"/>
              </a:solidFill>
              <a:effectLst>
                <a:outerShdw blurRad="38100" dist="38100" dir="2700000" algn="tl">
                  <a:srgbClr val="000000">
                    <a:alpha val="43137"/>
                  </a:srgbClr>
                </a:outerShdw>
              </a:effectLst>
            </a:endParaRPr>
          </a:p>
          <a:p>
            <a:pPr marL="0" indent="0">
              <a:lnSpc>
                <a:spcPts val="3200"/>
              </a:lnSpc>
              <a:spcBef>
                <a:spcPts val="0"/>
              </a:spcBef>
              <a:buNone/>
            </a:pPr>
            <a:r>
              <a:rPr lang="nl-NL" sz="3200" b="1" dirty="0" smtClean="0">
                <a:ln w="3175">
                  <a:solidFill>
                    <a:schemeClr val="tx1"/>
                  </a:solidFill>
                </a:ln>
                <a:solidFill>
                  <a:schemeClr val="bg1"/>
                </a:solidFill>
                <a:effectLst>
                  <a:outerShdw blurRad="38100" dist="38100" dir="2700000" algn="tl">
                    <a:srgbClr val="000000">
                      <a:alpha val="43137"/>
                    </a:srgbClr>
                  </a:outerShdw>
                </a:effectLst>
              </a:rPr>
              <a:t>dat </a:t>
            </a:r>
            <a:r>
              <a:rPr lang="nl-NL" sz="3200" b="1" dirty="0">
                <a:ln w="3175">
                  <a:solidFill>
                    <a:schemeClr val="tx1"/>
                  </a:solidFill>
                </a:ln>
                <a:solidFill>
                  <a:schemeClr val="bg1"/>
                </a:solidFill>
                <a:effectLst>
                  <a:outerShdw blurRad="38100" dist="38100" dir="2700000" algn="tl">
                    <a:srgbClr val="000000">
                      <a:alpha val="43137"/>
                    </a:srgbClr>
                  </a:outerShdw>
                </a:effectLst>
              </a:rPr>
              <a:t>hij </a:t>
            </a:r>
            <a:r>
              <a:rPr lang="nl-NL" sz="3200" b="1" u="sng" dirty="0">
                <a:ln w="3175">
                  <a:solidFill>
                    <a:schemeClr val="tx1"/>
                  </a:solidFill>
                </a:ln>
                <a:solidFill>
                  <a:schemeClr val="bg1"/>
                </a:solidFill>
                <a:effectLst>
                  <a:outerShdw blurRad="38100" dist="38100" dir="2700000" algn="tl">
                    <a:srgbClr val="000000">
                      <a:alpha val="43137"/>
                    </a:srgbClr>
                  </a:outerShdw>
                </a:effectLst>
              </a:rPr>
              <a:t>het boek</a:t>
            </a:r>
            <a:r>
              <a:rPr lang="nl-NL" sz="3200" b="1" dirty="0">
                <a:ln w="3175">
                  <a:solidFill>
                    <a:schemeClr val="tx1"/>
                  </a:solidFill>
                </a:ln>
                <a:solidFill>
                  <a:schemeClr val="bg1"/>
                </a:solidFill>
                <a:effectLst>
                  <a:outerShdw blurRad="38100" dist="38100" dir="2700000" algn="tl">
                    <a:srgbClr val="000000">
                      <a:alpha val="43137"/>
                    </a:srgbClr>
                  </a:outerShdw>
                </a:effectLst>
              </a:rPr>
              <a:t> moest brengen met de wet van Mozes</a:t>
            </a:r>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p:txBody>
      </p:sp>
      <p:sp>
        <p:nvSpPr>
          <p:cNvPr id="5" name="Tijdelijke aanduiding voor inhoud 3"/>
          <p:cNvSpPr txBox="1">
            <a:spLocks/>
          </p:cNvSpPr>
          <p:nvPr/>
        </p:nvSpPr>
        <p:spPr>
          <a:xfrm>
            <a:off x="397200" y="1522748"/>
            <a:ext cx="8041200" cy="9952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nl-NL" sz="36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6" name="Tijdelijke aanduiding voor inhoud 3"/>
          <p:cNvSpPr txBox="1">
            <a:spLocks/>
          </p:cNvSpPr>
          <p:nvPr/>
        </p:nvSpPr>
        <p:spPr>
          <a:xfrm>
            <a:off x="397200" y="799200"/>
            <a:ext cx="8552400" cy="9952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3200"/>
              </a:lnSpc>
              <a:spcBef>
                <a:spcPts val="0"/>
              </a:spcBef>
              <a:buNone/>
            </a:pPr>
            <a:r>
              <a:rPr lang="nl-NL" sz="2400" b="1" dirty="0">
                <a:ln w="3175">
                  <a:solidFill>
                    <a:schemeClr val="tx1"/>
                  </a:solidFill>
                </a:ln>
                <a:solidFill>
                  <a:schemeClr val="bg1"/>
                </a:solidFill>
                <a:effectLst>
                  <a:outerShdw blurRad="38100" dist="38100" dir="2700000" algn="tl">
                    <a:srgbClr val="000000">
                      <a:alpha val="43137"/>
                    </a:srgbClr>
                  </a:outerShdw>
                </a:effectLst>
              </a:rPr>
              <a:t>HSV Gen. 5:1 </a:t>
            </a:r>
            <a:endParaRPr lang="nl-NL" sz="2400" b="1" dirty="0" smtClean="0">
              <a:ln w="3175">
                <a:solidFill>
                  <a:schemeClr val="tx1"/>
                </a:solidFill>
              </a:ln>
              <a:solidFill>
                <a:schemeClr val="bg1"/>
              </a:solidFill>
              <a:effectLst>
                <a:outerShdw blurRad="38100" dist="38100" dir="2700000" algn="tl">
                  <a:srgbClr val="000000">
                    <a:alpha val="43137"/>
                  </a:srgbClr>
                </a:outerShdw>
              </a:effectLst>
            </a:endParaRPr>
          </a:p>
          <a:p>
            <a:pPr marL="0" indent="0">
              <a:lnSpc>
                <a:spcPts val="3200"/>
              </a:lnSpc>
              <a:spcBef>
                <a:spcPts val="0"/>
              </a:spcBef>
              <a:buNone/>
            </a:pPr>
            <a:r>
              <a:rPr lang="nl-NL" sz="3200" b="1" dirty="0" smtClean="0">
                <a:ln w="3175">
                  <a:solidFill>
                    <a:schemeClr val="tx1"/>
                  </a:solidFill>
                </a:ln>
                <a:solidFill>
                  <a:schemeClr val="bg1"/>
                </a:solidFill>
                <a:effectLst>
                  <a:outerShdw blurRad="38100" dist="38100" dir="2700000" algn="tl">
                    <a:srgbClr val="000000">
                      <a:alpha val="43137"/>
                    </a:srgbClr>
                  </a:outerShdw>
                </a:effectLst>
              </a:rPr>
              <a:t>Dit </a:t>
            </a:r>
            <a:r>
              <a:rPr lang="nl-NL" sz="3200" b="1" dirty="0">
                <a:ln w="3175">
                  <a:solidFill>
                    <a:schemeClr val="tx1"/>
                  </a:solidFill>
                </a:ln>
                <a:solidFill>
                  <a:schemeClr val="bg1"/>
                </a:solidFill>
                <a:effectLst>
                  <a:outerShdw blurRad="38100" dist="38100" dir="2700000" algn="tl">
                    <a:srgbClr val="000000">
                      <a:alpha val="43137"/>
                    </a:srgbClr>
                  </a:outerShdw>
                </a:effectLst>
              </a:rPr>
              <a:t>is het boek van de afstammelingen van Adam</a:t>
            </a:r>
          </a:p>
          <a:p>
            <a:pPr marL="0" indent="0">
              <a:buNone/>
            </a:pPr>
            <a:endParaRPr lang="nl-NL" sz="36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7" name="Tijdelijke aanduiding voor inhoud 3"/>
          <p:cNvSpPr txBox="1">
            <a:spLocks/>
          </p:cNvSpPr>
          <p:nvPr/>
        </p:nvSpPr>
        <p:spPr>
          <a:xfrm>
            <a:off x="397200" y="1770764"/>
            <a:ext cx="8552400" cy="116683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3200"/>
              </a:lnSpc>
              <a:spcBef>
                <a:spcPts val="0"/>
              </a:spcBef>
              <a:buNone/>
            </a:pPr>
            <a:r>
              <a:rPr lang="nl-NL" sz="2400" b="1" dirty="0" smtClean="0">
                <a:ln w="3175">
                  <a:solidFill>
                    <a:schemeClr val="tx1"/>
                  </a:solidFill>
                </a:ln>
                <a:solidFill>
                  <a:schemeClr val="bg1"/>
                </a:solidFill>
                <a:effectLst>
                  <a:outerShdw blurRad="38100" dist="38100" dir="2700000" algn="tl">
                    <a:srgbClr val="000000">
                      <a:alpha val="43137"/>
                    </a:srgbClr>
                  </a:outerShdw>
                </a:effectLst>
              </a:rPr>
              <a:t>HSV </a:t>
            </a:r>
            <a:r>
              <a:rPr lang="nl-NL" sz="2400" b="1" dirty="0">
                <a:ln w="3175">
                  <a:solidFill>
                    <a:schemeClr val="tx1"/>
                  </a:solidFill>
                </a:ln>
                <a:solidFill>
                  <a:schemeClr val="bg1"/>
                </a:solidFill>
                <a:effectLst>
                  <a:outerShdw blurRad="38100" dist="38100" dir="2700000" algn="tl">
                    <a:srgbClr val="000000">
                      <a:alpha val="43137"/>
                    </a:srgbClr>
                  </a:outerShdw>
                </a:effectLst>
              </a:rPr>
              <a:t>Deut. 34:5 </a:t>
            </a:r>
            <a:endParaRPr lang="nl-NL" sz="2400" b="1" dirty="0" smtClean="0">
              <a:ln w="3175">
                <a:solidFill>
                  <a:schemeClr val="tx1"/>
                </a:solidFill>
              </a:ln>
              <a:solidFill>
                <a:schemeClr val="bg1"/>
              </a:solidFill>
              <a:effectLst>
                <a:outerShdw blurRad="38100" dist="38100" dir="2700000" algn="tl">
                  <a:srgbClr val="000000">
                    <a:alpha val="43137"/>
                  </a:srgbClr>
                </a:outerShdw>
              </a:effectLst>
            </a:endParaRPr>
          </a:p>
          <a:p>
            <a:pPr marL="0" indent="0">
              <a:lnSpc>
                <a:spcPts val="3200"/>
              </a:lnSpc>
              <a:spcBef>
                <a:spcPts val="0"/>
              </a:spcBef>
              <a:buNone/>
            </a:pPr>
            <a:r>
              <a:rPr lang="nl-NL" sz="3200" b="1" dirty="0" smtClean="0">
                <a:ln w="3175">
                  <a:solidFill>
                    <a:schemeClr val="tx1"/>
                  </a:solidFill>
                </a:ln>
                <a:solidFill>
                  <a:schemeClr val="bg1"/>
                </a:solidFill>
                <a:effectLst>
                  <a:outerShdw blurRad="38100" dist="38100" dir="2700000" algn="tl">
                    <a:srgbClr val="000000">
                      <a:alpha val="43137"/>
                    </a:srgbClr>
                  </a:outerShdw>
                </a:effectLst>
              </a:rPr>
              <a:t>Zo </a:t>
            </a:r>
            <a:r>
              <a:rPr lang="nl-NL" sz="3200" b="1" dirty="0">
                <a:ln w="3175">
                  <a:solidFill>
                    <a:schemeClr val="tx1"/>
                  </a:solidFill>
                </a:ln>
                <a:solidFill>
                  <a:schemeClr val="bg1"/>
                </a:solidFill>
                <a:effectLst>
                  <a:outerShdw blurRad="38100" dist="38100" dir="2700000" algn="tl">
                    <a:srgbClr val="000000">
                      <a:alpha val="43137"/>
                    </a:srgbClr>
                  </a:outerShdw>
                </a:effectLst>
              </a:rPr>
              <a:t>stierf Mozes, de dienaar van de HEERE, daar in het land van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Moab</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4424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jdelijke aanduiding voor inhoud 3"/>
          <p:cNvSpPr txBox="1">
            <a:spLocks/>
          </p:cNvSpPr>
          <p:nvPr/>
        </p:nvSpPr>
        <p:spPr>
          <a:xfrm>
            <a:off x="1634400" y="213165"/>
            <a:ext cx="6609600" cy="6220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sz="3600" b="1" dirty="0" smtClean="0">
                <a:ln w="3175">
                  <a:solidFill>
                    <a:schemeClr val="tx1"/>
                  </a:solidFill>
                </a:ln>
                <a:solidFill>
                  <a:schemeClr val="bg1"/>
                </a:solidFill>
                <a:effectLst>
                  <a:outerShdw blurRad="38100" dist="38100" dir="2700000" algn="tl">
                    <a:srgbClr val="000000">
                      <a:alpha val="43137"/>
                    </a:srgbClr>
                  </a:outerShdw>
                </a:effectLst>
              </a:rPr>
              <a:t>Canon = Riet, meetlat (maatstaf)</a:t>
            </a:r>
            <a:endParaRPr lang="nl-NL" sz="36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319933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jdelijke aanduiding voor inhoud 3"/>
          <p:cNvSpPr txBox="1">
            <a:spLocks/>
          </p:cNvSpPr>
          <p:nvPr/>
        </p:nvSpPr>
        <p:spPr>
          <a:xfrm>
            <a:off x="1634400" y="213165"/>
            <a:ext cx="6609600" cy="6220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sz="3600" b="1" dirty="0" smtClean="0">
                <a:ln w="3175">
                  <a:solidFill>
                    <a:schemeClr val="tx1"/>
                  </a:solidFill>
                </a:ln>
                <a:solidFill>
                  <a:schemeClr val="bg1"/>
                </a:solidFill>
                <a:effectLst>
                  <a:outerShdw blurRad="38100" dist="38100" dir="2700000" algn="tl">
                    <a:srgbClr val="000000">
                      <a:alpha val="43137"/>
                    </a:srgbClr>
                  </a:outerShdw>
                </a:effectLst>
              </a:rPr>
              <a:t>Canon = Riet, meetlat (maatstaf)</a:t>
            </a:r>
            <a:endParaRPr lang="nl-NL" sz="36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4" name="Tijdelijke aanduiding voor inhoud 3"/>
          <p:cNvSpPr txBox="1">
            <a:spLocks/>
          </p:cNvSpPr>
          <p:nvPr/>
        </p:nvSpPr>
        <p:spPr>
          <a:xfrm>
            <a:off x="721200" y="1488765"/>
            <a:ext cx="6609600" cy="6220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sz="3600" b="1" dirty="0" smtClean="0">
                <a:ln w="3175">
                  <a:solidFill>
                    <a:schemeClr val="tx1"/>
                  </a:solidFill>
                </a:ln>
                <a:solidFill>
                  <a:schemeClr val="bg1"/>
                </a:solidFill>
                <a:effectLst>
                  <a:outerShdw blurRad="38100" dist="38100" dir="2700000" algn="tl">
                    <a:srgbClr val="000000">
                      <a:alpha val="43137"/>
                    </a:srgbClr>
                  </a:outerShdw>
                </a:effectLst>
              </a:rPr>
              <a:t>- De datering</a:t>
            </a:r>
            <a:endParaRPr lang="nl-NL" sz="36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605453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jdelijke aanduiding voor inhoud 3"/>
          <p:cNvSpPr txBox="1">
            <a:spLocks/>
          </p:cNvSpPr>
          <p:nvPr/>
        </p:nvSpPr>
        <p:spPr>
          <a:xfrm>
            <a:off x="1634400" y="213165"/>
            <a:ext cx="6609600" cy="6220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sz="3600" b="1" dirty="0" smtClean="0">
                <a:ln w="3175">
                  <a:solidFill>
                    <a:schemeClr val="tx1"/>
                  </a:solidFill>
                </a:ln>
                <a:solidFill>
                  <a:schemeClr val="bg1"/>
                </a:solidFill>
                <a:effectLst>
                  <a:outerShdw blurRad="38100" dist="38100" dir="2700000" algn="tl">
                    <a:srgbClr val="000000">
                      <a:alpha val="43137"/>
                    </a:srgbClr>
                  </a:outerShdw>
                </a:effectLst>
              </a:rPr>
              <a:t>Canon = Riet, meetlat (maatstaf)</a:t>
            </a:r>
            <a:endParaRPr lang="nl-NL" sz="36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4" name="Tijdelijke aanduiding voor inhoud 3"/>
          <p:cNvSpPr txBox="1">
            <a:spLocks/>
          </p:cNvSpPr>
          <p:nvPr/>
        </p:nvSpPr>
        <p:spPr>
          <a:xfrm>
            <a:off x="722400" y="1495965"/>
            <a:ext cx="6609600" cy="6220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sz="3600" b="1" dirty="0" smtClean="0">
                <a:ln w="3175">
                  <a:solidFill>
                    <a:schemeClr val="tx1"/>
                  </a:solidFill>
                </a:ln>
                <a:solidFill>
                  <a:schemeClr val="bg1"/>
                </a:solidFill>
                <a:effectLst>
                  <a:outerShdw blurRad="38100" dist="38100" dir="2700000" algn="tl">
                    <a:srgbClr val="000000">
                      <a:alpha val="43137"/>
                    </a:srgbClr>
                  </a:outerShdw>
                </a:effectLst>
              </a:rPr>
              <a:t>- De datering</a:t>
            </a:r>
            <a:endParaRPr lang="nl-NL" sz="36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5" name="Tijdelijke aanduiding voor inhoud 3"/>
          <p:cNvSpPr txBox="1">
            <a:spLocks/>
          </p:cNvSpPr>
          <p:nvPr/>
        </p:nvSpPr>
        <p:spPr>
          <a:xfrm>
            <a:off x="722400" y="2118000"/>
            <a:ext cx="6609600" cy="6220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sz="3600" b="1" dirty="0" smtClean="0">
                <a:ln w="3175">
                  <a:solidFill>
                    <a:schemeClr val="tx1"/>
                  </a:solidFill>
                </a:ln>
                <a:solidFill>
                  <a:schemeClr val="bg1"/>
                </a:solidFill>
                <a:effectLst>
                  <a:outerShdw blurRad="38100" dist="38100" dir="2700000" algn="tl">
                    <a:srgbClr val="000000">
                      <a:alpha val="43137"/>
                    </a:srgbClr>
                  </a:outerShdw>
                </a:effectLst>
              </a:rPr>
              <a:t>- Erkenning van hun gezag</a:t>
            </a:r>
            <a:endParaRPr lang="nl-NL" sz="36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435555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jdelijke aanduiding voor inhoud 3"/>
          <p:cNvSpPr txBox="1">
            <a:spLocks/>
          </p:cNvSpPr>
          <p:nvPr/>
        </p:nvSpPr>
        <p:spPr>
          <a:xfrm>
            <a:off x="1634400" y="213165"/>
            <a:ext cx="6609600" cy="6220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sz="3600" b="1" dirty="0" smtClean="0">
                <a:ln w="3175">
                  <a:solidFill>
                    <a:schemeClr val="tx1"/>
                  </a:solidFill>
                </a:ln>
                <a:solidFill>
                  <a:schemeClr val="bg1"/>
                </a:solidFill>
                <a:effectLst>
                  <a:outerShdw blurRad="38100" dist="38100" dir="2700000" algn="tl">
                    <a:srgbClr val="000000">
                      <a:alpha val="43137"/>
                    </a:srgbClr>
                  </a:outerShdw>
                </a:effectLst>
              </a:rPr>
              <a:t>Canon = Riet, meetlat (maatstaf)</a:t>
            </a:r>
            <a:endParaRPr lang="nl-NL" sz="36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4" name="Tijdelijke aanduiding voor inhoud 3"/>
          <p:cNvSpPr txBox="1">
            <a:spLocks/>
          </p:cNvSpPr>
          <p:nvPr/>
        </p:nvSpPr>
        <p:spPr>
          <a:xfrm>
            <a:off x="670800" y="1495965"/>
            <a:ext cx="6609600" cy="6220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sz="3600" b="1" dirty="0" smtClean="0">
                <a:ln w="3175">
                  <a:solidFill>
                    <a:schemeClr val="tx1"/>
                  </a:solidFill>
                </a:ln>
                <a:solidFill>
                  <a:schemeClr val="bg1"/>
                </a:solidFill>
                <a:effectLst>
                  <a:outerShdw blurRad="38100" dist="38100" dir="2700000" algn="tl">
                    <a:srgbClr val="000000">
                      <a:alpha val="43137"/>
                    </a:srgbClr>
                  </a:outerShdw>
                </a:effectLst>
              </a:rPr>
              <a:t>- De datering</a:t>
            </a:r>
            <a:endParaRPr lang="nl-NL" sz="36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5" name="Tijdelijke aanduiding voor inhoud 3"/>
          <p:cNvSpPr txBox="1">
            <a:spLocks/>
          </p:cNvSpPr>
          <p:nvPr/>
        </p:nvSpPr>
        <p:spPr>
          <a:xfrm>
            <a:off x="670800" y="2112000"/>
            <a:ext cx="6609600" cy="6220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sz="3600" b="1" dirty="0" smtClean="0">
                <a:ln w="3175">
                  <a:solidFill>
                    <a:schemeClr val="tx1"/>
                  </a:solidFill>
                </a:ln>
                <a:solidFill>
                  <a:schemeClr val="bg1"/>
                </a:solidFill>
                <a:effectLst>
                  <a:outerShdw blurRad="38100" dist="38100" dir="2700000" algn="tl">
                    <a:srgbClr val="000000">
                      <a:alpha val="43137"/>
                    </a:srgbClr>
                  </a:outerShdw>
                </a:effectLst>
              </a:rPr>
              <a:t>- Erkenning van hun gezag</a:t>
            </a:r>
            <a:endParaRPr lang="nl-NL" sz="36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6" name="Tijdelijke aanduiding voor inhoud 3"/>
          <p:cNvSpPr txBox="1">
            <a:spLocks/>
          </p:cNvSpPr>
          <p:nvPr/>
        </p:nvSpPr>
        <p:spPr>
          <a:xfrm>
            <a:off x="670800" y="2778765"/>
            <a:ext cx="6609600" cy="6220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sz="3600" b="1" dirty="0" smtClean="0">
                <a:ln w="3175">
                  <a:solidFill>
                    <a:schemeClr val="tx1"/>
                  </a:solidFill>
                </a:ln>
                <a:solidFill>
                  <a:schemeClr val="bg1"/>
                </a:solidFill>
                <a:effectLst>
                  <a:outerShdw blurRad="38100" dist="38100" dir="2700000" algn="tl">
                    <a:srgbClr val="000000">
                      <a:alpha val="43137"/>
                    </a:srgbClr>
                  </a:outerShdw>
                </a:effectLst>
              </a:rPr>
              <a:t>- Tradities van de geschriften</a:t>
            </a:r>
            <a:endParaRPr lang="nl-NL" sz="36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578208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jdelijke aanduiding voor inhoud 3"/>
          <p:cNvSpPr txBox="1">
            <a:spLocks/>
          </p:cNvSpPr>
          <p:nvPr/>
        </p:nvSpPr>
        <p:spPr>
          <a:xfrm>
            <a:off x="1634400" y="213165"/>
            <a:ext cx="6609600" cy="6220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sz="3600" b="1" dirty="0" smtClean="0">
                <a:ln w="3175">
                  <a:solidFill>
                    <a:schemeClr val="tx1"/>
                  </a:solidFill>
                </a:ln>
                <a:solidFill>
                  <a:schemeClr val="bg1"/>
                </a:solidFill>
                <a:effectLst>
                  <a:outerShdw blurRad="38100" dist="38100" dir="2700000" algn="tl">
                    <a:srgbClr val="000000">
                      <a:alpha val="43137"/>
                    </a:srgbClr>
                  </a:outerShdw>
                </a:effectLst>
              </a:rPr>
              <a:t>Canon = Riet, meetlat (maatstaf)</a:t>
            </a:r>
            <a:endParaRPr lang="nl-NL" sz="36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4" name="Tijdelijke aanduiding voor inhoud 3"/>
          <p:cNvSpPr txBox="1">
            <a:spLocks/>
          </p:cNvSpPr>
          <p:nvPr/>
        </p:nvSpPr>
        <p:spPr>
          <a:xfrm>
            <a:off x="670800" y="1495965"/>
            <a:ext cx="6609600" cy="6220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sz="3600" b="1" dirty="0" smtClean="0">
                <a:ln w="3175">
                  <a:solidFill>
                    <a:schemeClr val="tx1"/>
                  </a:solidFill>
                </a:ln>
                <a:solidFill>
                  <a:schemeClr val="bg1"/>
                </a:solidFill>
                <a:effectLst>
                  <a:outerShdw blurRad="38100" dist="38100" dir="2700000" algn="tl">
                    <a:srgbClr val="000000">
                      <a:alpha val="43137"/>
                    </a:srgbClr>
                  </a:outerShdw>
                </a:effectLst>
              </a:rPr>
              <a:t>- De datering</a:t>
            </a:r>
            <a:endParaRPr lang="nl-NL" sz="36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5" name="Tijdelijke aanduiding voor inhoud 3"/>
          <p:cNvSpPr txBox="1">
            <a:spLocks/>
          </p:cNvSpPr>
          <p:nvPr/>
        </p:nvSpPr>
        <p:spPr>
          <a:xfrm>
            <a:off x="670800" y="2118000"/>
            <a:ext cx="6609600" cy="6220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sz="3600" b="1" dirty="0" smtClean="0">
                <a:ln w="3175">
                  <a:solidFill>
                    <a:schemeClr val="tx1"/>
                  </a:solidFill>
                </a:ln>
                <a:solidFill>
                  <a:schemeClr val="bg1"/>
                </a:solidFill>
                <a:effectLst>
                  <a:outerShdw blurRad="38100" dist="38100" dir="2700000" algn="tl">
                    <a:srgbClr val="000000">
                      <a:alpha val="43137"/>
                    </a:srgbClr>
                  </a:outerShdw>
                </a:effectLst>
              </a:rPr>
              <a:t>- Erkenning van hun gezag</a:t>
            </a:r>
            <a:endParaRPr lang="nl-NL" sz="36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6" name="Tijdelijke aanduiding voor inhoud 3"/>
          <p:cNvSpPr txBox="1">
            <a:spLocks/>
          </p:cNvSpPr>
          <p:nvPr/>
        </p:nvSpPr>
        <p:spPr>
          <a:xfrm>
            <a:off x="670800" y="2778765"/>
            <a:ext cx="6609600" cy="6220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sz="3600" b="1" dirty="0" smtClean="0">
                <a:ln w="3175">
                  <a:solidFill>
                    <a:schemeClr val="tx1"/>
                  </a:solidFill>
                </a:ln>
                <a:solidFill>
                  <a:schemeClr val="bg1"/>
                </a:solidFill>
                <a:effectLst>
                  <a:outerShdw blurRad="38100" dist="38100" dir="2700000" algn="tl">
                    <a:srgbClr val="000000">
                      <a:alpha val="43137"/>
                    </a:srgbClr>
                  </a:outerShdw>
                </a:effectLst>
              </a:rPr>
              <a:t>- Tradities van de geschriften</a:t>
            </a:r>
            <a:endParaRPr lang="nl-NL" sz="36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7" name="Tijdelijke aanduiding voor inhoud 3"/>
          <p:cNvSpPr txBox="1">
            <a:spLocks/>
          </p:cNvSpPr>
          <p:nvPr/>
        </p:nvSpPr>
        <p:spPr>
          <a:xfrm>
            <a:off x="722400" y="3638400"/>
            <a:ext cx="7867200" cy="115680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sz="3600" b="1" dirty="0" smtClean="0">
                <a:ln w="3175">
                  <a:solidFill>
                    <a:schemeClr val="tx1"/>
                  </a:solidFill>
                </a:ln>
                <a:solidFill>
                  <a:schemeClr val="bg1"/>
                </a:solidFill>
                <a:effectLst>
                  <a:outerShdw blurRad="38100" dist="38100" dir="2700000" algn="tl">
                    <a:srgbClr val="000000">
                      <a:alpha val="43137"/>
                    </a:srgbClr>
                  </a:outerShdw>
                </a:effectLst>
              </a:rPr>
              <a:t>Ca. 400 BC canon van de </a:t>
            </a:r>
            <a:r>
              <a:rPr lang="nl-NL" sz="3600" b="1" dirty="0" err="1" smtClean="0">
                <a:ln w="3175">
                  <a:solidFill>
                    <a:schemeClr val="tx1"/>
                  </a:solidFill>
                </a:ln>
                <a:solidFill>
                  <a:schemeClr val="bg1"/>
                </a:solidFill>
                <a:effectLst>
                  <a:outerShdw blurRad="38100" dist="38100" dir="2700000" algn="tl">
                    <a:srgbClr val="000000">
                      <a:alpha val="43137"/>
                    </a:srgbClr>
                  </a:outerShdw>
                </a:effectLst>
              </a:rPr>
              <a:t>TeNaCh</a:t>
            </a:r>
            <a:r>
              <a:rPr lang="nl-NL" sz="3600" b="1" dirty="0" smtClean="0">
                <a:ln w="3175">
                  <a:solidFill>
                    <a:schemeClr val="tx1"/>
                  </a:solidFill>
                </a:ln>
                <a:solidFill>
                  <a:schemeClr val="bg1"/>
                </a:solidFill>
                <a:effectLst>
                  <a:outerShdw blurRad="38100" dist="38100" dir="2700000" algn="tl">
                    <a:srgbClr val="000000">
                      <a:alpha val="43137"/>
                    </a:srgbClr>
                  </a:outerShdw>
                </a:effectLst>
              </a:rPr>
              <a:t> compleet, samengevoegd door Ezra</a:t>
            </a:r>
            <a:endParaRPr lang="nl-NL" sz="36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823422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jdelijke aanduiding voor inhoud 3"/>
          <p:cNvSpPr txBox="1">
            <a:spLocks/>
          </p:cNvSpPr>
          <p:nvPr/>
        </p:nvSpPr>
        <p:spPr>
          <a:xfrm>
            <a:off x="1814400" y="2813565"/>
            <a:ext cx="7128000" cy="6220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sz="2800" b="1" dirty="0" smtClean="0">
                <a:ln w="3175">
                  <a:solidFill>
                    <a:schemeClr val="tx1"/>
                  </a:solidFill>
                </a:ln>
                <a:solidFill>
                  <a:schemeClr val="bg1"/>
                </a:solidFill>
                <a:effectLst>
                  <a:outerShdw blurRad="38100" dist="38100" dir="2700000" algn="tl">
                    <a:srgbClr val="000000">
                      <a:alpha val="43137"/>
                    </a:srgbClr>
                  </a:outerShdw>
                </a:effectLst>
              </a:rPr>
              <a:t>Bron: </a:t>
            </a:r>
            <a:r>
              <a:rPr lang="nl-NL" sz="2800" b="1" i="1" dirty="0" smtClean="0">
                <a:ln w="3175">
                  <a:solidFill>
                    <a:schemeClr val="tx1"/>
                  </a:solidFill>
                </a:ln>
                <a:solidFill>
                  <a:schemeClr val="bg1"/>
                </a:solidFill>
                <a:effectLst>
                  <a:outerShdw blurRad="38100" dist="38100" dir="2700000" algn="tl">
                    <a:srgbClr val="000000">
                      <a:alpha val="43137"/>
                    </a:srgbClr>
                  </a:outerShdw>
                </a:effectLst>
              </a:rPr>
              <a:t>Babylonische </a:t>
            </a:r>
            <a:r>
              <a:rPr lang="nl-NL" sz="2800" b="1" i="1" dirty="0" err="1">
                <a:ln w="3175">
                  <a:solidFill>
                    <a:schemeClr val="tx1"/>
                  </a:solidFill>
                </a:ln>
                <a:solidFill>
                  <a:schemeClr val="bg1"/>
                </a:solidFill>
                <a:effectLst>
                  <a:outerShdw blurRad="38100" dist="38100" dir="2700000" algn="tl">
                    <a:srgbClr val="000000">
                      <a:alpha val="43137"/>
                    </a:srgbClr>
                  </a:outerShdw>
                </a:effectLst>
              </a:rPr>
              <a:t>Talmud</a:t>
            </a:r>
            <a:r>
              <a:rPr lang="nl-NL" sz="2800" b="1" i="1" dirty="0">
                <a:ln w="3175">
                  <a:solidFill>
                    <a:schemeClr val="tx1"/>
                  </a:solidFill>
                </a:ln>
                <a:solidFill>
                  <a:schemeClr val="bg1"/>
                </a:solidFill>
                <a:effectLst>
                  <a:outerShdw blurRad="38100" dist="38100" dir="2700000" algn="tl">
                    <a:srgbClr val="000000">
                      <a:alpha val="43137"/>
                    </a:srgbClr>
                  </a:outerShdw>
                </a:effectLst>
              </a:rPr>
              <a:t>, Baba </a:t>
            </a:r>
            <a:r>
              <a:rPr lang="nl-NL" sz="2800" b="1" i="1" dirty="0" err="1">
                <a:ln w="3175">
                  <a:solidFill>
                    <a:schemeClr val="tx1"/>
                  </a:solidFill>
                </a:ln>
                <a:solidFill>
                  <a:schemeClr val="bg1"/>
                </a:solidFill>
                <a:effectLst>
                  <a:outerShdw blurRad="38100" dist="38100" dir="2700000" algn="tl">
                    <a:srgbClr val="000000">
                      <a:alpha val="43137"/>
                    </a:srgbClr>
                  </a:outerShdw>
                </a:effectLst>
              </a:rPr>
              <a:t>Bathra</a:t>
            </a:r>
            <a:r>
              <a:rPr lang="nl-NL" sz="2800" b="1" i="1" dirty="0">
                <a:ln w="3175">
                  <a:solidFill>
                    <a:schemeClr val="tx1"/>
                  </a:solidFill>
                </a:ln>
                <a:solidFill>
                  <a:schemeClr val="bg1"/>
                </a:solidFill>
                <a:effectLst>
                  <a:outerShdw blurRad="38100" dist="38100" dir="2700000" algn="tl">
                    <a:srgbClr val="000000">
                      <a:alpha val="43137"/>
                    </a:srgbClr>
                  </a:outerShdw>
                </a:effectLst>
              </a:rPr>
              <a:t> 15a</a:t>
            </a:r>
          </a:p>
        </p:txBody>
      </p:sp>
      <p:sp>
        <p:nvSpPr>
          <p:cNvPr id="7" name="Tijdelijke aanduiding voor inhoud 3"/>
          <p:cNvSpPr txBox="1">
            <a:spLocks/>
          </p:cNvSpPr>
          <p:nvPr/>
        </p:nvSpPr>
        <p:spPr>
          <a:xfrm>
            <a:off x="345600" y="362400"/>
            <a:ext cx="8596800" cy="238800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sz="3600" b="1" dirty="0" smtClean="0">
                <a:ln w="3175">
                  <a:solidFill>
                    <a:schemeClr val="tx1"/>
                  </a:solidFill>
                </a:ln>
                <a:solidFill>
                  <a:schemeClr val="bg1"/>
                </a:solidFill>
                <a:effectLst>
                  <a:outerShdw blurRad="38100" dist="38100" dir="2700000" algn="tl">
                    <a:srgbClr val="000000">
                      <a:alpha val="43137"/>
                    </a:srgbClr>
                  </a:outerShdw>
                </a:effectLst>
              </a:rPr>
              <a:t>“Ezra </a:t>
            </a:r>
            <a:r>
              <a:rPr lang="nl-NL" sz="3600" b="1" dirty="0">
                <a:ln w="3175">
                  <a:solidFill>
                    <a:schemeClr val="tx1"/>
                  </a:solidFill>
                </a:ln>
                <a:solidFill>
                  <a:schemeClr val="bg1"/>
                </a:solidFill>
                <a:effectLst>
                  <a:outerShdw blurRad="38100" dist="38100" dir="2700000" algn="tl">
                    <a:srgbClr val="000000">
                      <a:alpha val="43137"/>
                    </a:srgbClr>
                  </a:outerShdw>
                </a:effectLst>
              </a:rPr>
              <a:t>schreef zijn boek en de geslachtsregisters van Kronieken tot aan zijn dood. Wie voerde het ten einde? Nehemia, de zoon van </a:t>
            </a:r>
            <a:r>
              <a:rPr lang="nl-NL" sz="3600" b="1" dirty="0" err="1">
                <a:ln w="3175">
                  <a:solidFill>
                    <a:schemeClr val="tx1"/>
                  </a:solidFill>
                </a:ln>
                <a:solidFill>
                  <a:schemeClr val="bg1"/>
                </a:solidFill>
                <a:effectLst>
                  <a:outerShdw blurRad="38100" dist="38100" dir="2700000" algn="tl">
                    <a:srgbClr val="000000">
                      <a:alpha val="43137"/>
                    </a:srgbClr>
                  </a:outerShdw>
                </a:effectLst>
              </a:rPr>
              <a:t>Chakalja</a:t>
            </a:r>
            <a:r>
              <a:rPr lang="nl-NL" sz="3600" b="1" dirty="0">
                <a:ln w="3175">
                  <a:solidFill>
                    <a:schemeClr val="tx1"/>
                  </a:solidFill>
                </a:ln>
                <a:solidFill>
                  <a:schemeClr val="bg1"/>
                </a:solidFill>
                <a:effectLst>
                  <a:outerShdw blurRad="38100" dist="38100" dir="2700000" algn="tl">
                    <a:srgbClr val="000000">
                      <a:alpha val="43137"/>
                    </a:srgbClr>
                  </a:outerShdw>
                </a:effectLst>
              </a:rPr>
              <a:t>.”</a:t>
            </a:r>
          </a:p>
          <a:p>
            <a:pPr marL="0" indent="0">
              <a:buNone/>
            </a:pPr>
            <a:endParaRPr lang="nl-NL" sz="3600" dirty="0"/>
          </a:p>
          <a:p>
            <a:pPr marL="0" indent="0">
              <a:buNone/>
            </a:pPr>
            <a:endParaRPr lang="nl-NL" sz="36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01634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jdelijke aanduiding voor inhoud 3"/>
          <p:cNvSpPr txBox="1">
            <a:spLocks/>
          </p:cNvSpPr>
          <p:nvPr/>
        </p:nvSpPr>
        <p:spPr>
          <a:xfrm>
            <a:off x="2433600" y="2842365"/>
            <a:ext cx="6267948" cy="6220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sz="2800" b="1" dirty="0" smtClean="0">
                <a:ln w="3175">
                  <a:solidFill>
                    <a:schemeClr val="tx1"/>
                  </a:solidFill>
                </a:ln>
                <a:solidFill>
                  <a:schemeClr val="bg1"/>
                </a:solidFill>
                <a:effectLst>
                  <a:outerShdw blurRad="38100" dist="38100" dir="2700000" algn="tl">
                    <a:srgbClr val="000000">
                      <a:alpha val="43137"/>
                    </a:srgbClr>
                  </a:outerShdw>
                </a:effectLst>
              </a:rPr>
              <a:t>Bron: </a:t>
            </a:r>
            <a:r>
              <a:rPr lang="nl-NL" sz="2800" b="1" dirty="0" err="1" smtClean="0">
                <a:ln w="3175">
                  <a:solidFill>
                    <a:schemeClr val="tx1"/>
                  </a:solidFill>
                </a:ln>
                <a:solidFill>
                  <a:schemeClr val="bg1"/>
                </a:solidFill>
                <a:effectLst>
                  <a:outerShdw blurRad="38100" dist="38100" dir="2700000" algn="tl">
                    <a:srgbClr val="000000">
                      <a:alpha val="43137"/>
                    </a:srgbClr>
                  </a:outerShdw>
                </a:effectLst>
              </a:rPr>
              <a:t>Philo</a:t>
            </a:r>
            <a:r>
              <a:rPr lang="nl-NL" sz="2800" b="1" dirty="0" smtClean="0">
                <a:ln w="3175">
                  <a:solidFill>
                    <a:schemeClr val="tx1"/>
                  </a:solidFill>
                </a:ln>
                <a:solidFill>
                  <a:schemeClr val="bg1"/>
                </a:solidFill>
                <a:effectLst>
                  <a:outerShdw blurRad="38100" dist="38100" dir="2700000" algn="tl">
                    <a:srgbClr val="000000">
                      <a:alpha val="43137"/>
                    </a:srgbClr>
                  </a:outerShdw>
                </a:effectLst>
              </a:rPr>
              <a:t> van Alexandrië (20 BC-50 AD)</a:t>
            </a:r>
            <a:endParaRPr lang="nl-NL" sz="2800" b="1" i="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7" name="Tijdelijke aanduiding voor inhoud 3"/>
          <p:cNvSpPr txBox="1">
            <a:spLocks/>
          </p:cNvSpPr>
          <p:nvPr/>
        </p:nvSpPr>
        <p:spPr>
          <a:xfrm>
            <a:off x="446400" y="405600"/>
            <a:ext cx="8596800" cy="225120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sz="3600" b="1" dirty="0" smtClean="0">
                <a:ln w="3175">
                  <a:solidFill>
                    <a:schemeClr val="tx1"/>
                  </a:solidFill>
                </a:ln>
                <a:solidFill>
                  <a:schemeClr val="bg1"/>
                </a:solidFill>
                <a:effectLst>
                  <a:outerShdw blurRad="38100" dist="38100" dir="2700000" algn="tl">
                    <a:srgbClr val="000000">
                      <a:alpha val="43137"/>
                    </a:srgbClr>
                  </a:outerShdw>
                </a:effectLst>
              </a:rPr>
              <a:t>“</a:t>
            </a:r>
            <a:r>
              <a:rPr lang="nl-NL" sz="3600" b="1" dirty="0">
                <a:ln w="3175">
                  <a:solidFill>
                    <a:schemeClr val="tx1"/>
                  </a:solidFill>
                </a:ln>
                <a:solidFill>
                  <a:schemeClr val="bg1"/>
                </a:solidFill>
                <a:effectLst>
                  <a:outerShdw blurRad="38100" dist="38100" dir="2700000" algn="tl">
                    <a:srgbClr val="000000">
                      <a:alpha val="43137"/>
                    </a:srgbClr>
                  </a:outerShdw>
                </a:effectLst>
              </a:rPr>
              <a:t>de Joden zouden liever tienduizendmaal sterven dan dat ze zouden toelaten dat een enkel woord van hun Schriften veranderd zou worden</a:t>
            </a:r>
            <a:r>
              <a:rPr lang="nl-NL" sz="3600" b="1" dirty="0" smtClean="0">
                <a:ln w="3175">
                  <a:solidFill>
                    <a:schemeClr val="tx1"/>
                  </a:solidFill>
                </a:ln>
                <a:solidFill>
                  <a:schemeClr val="bg1"/>
                </a:solidFill>
                <a:effectLst>
                  <a:outerShdw blurRad="38100" dist="38100" dir="2700000" algn="tl">
                    <a:srgbClr val="000000">
                      <a:alpha val="43137"/>
                    </a:srgbClr>
                  </a:outerShdw>
                </a:effectLst>
              </a:rPr>
              <a:t>”</a:t>
            </a:r>
            <a:endParaRPr lang="nl-NL" sz="36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49634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ijdelijke aanduiding voor inhoud 2"/>
          <p:cNvSpPr txBox="1">
            <a:spLocks/>
          </p:cNvSpPr>
          <p:nvPr/>
        </p:nvSpPr>
        <p:spPr bwMode="auto">
          <a:xfrm>
            <a:off x="433205" y="220465"/>
            <a:ext cx="7886700" cy="273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marL="385763" indent="-385763" algn="l">
              <a:spcBef>
                <a:spcPts val="0"/>
              </a:spcBef>
              <a:buFont typeface="Arial" panose="020B0604020202020204" pitchFamily="34" charset="0"/>
              <a:buAutoNum type="arabicPeriod"/>
            </a:pPr>
            <a:r>
              <a:rPr lang="nl-NL" sz="2800" b="1" dirty="0" smtClean="0">
                <a:ln w="3175">
                  <a:solidFill>
                    <a:schemeClr val="tx1"/>
                  </a:solidFill>
                </a:ln>
                <a:solidFill>
                  <a:schemeClr val="bg1"/>
                </a:solidFill>
                <a:effectLst>
                  <a:outerShdw blurRad="38100" dist="38100" dir="2700000" algn="tl">
                    <a:srgbClr val="000000">
                      <a:alpha val="43137"/>
                    </a:srgbClr>
                  </a:outerShdw>
                </a:effectLst>
              </a:rPr>
              <a:t>Inleiding op de Bijbel</a:t>
            </a:r>
          </a:p>
          <a:p>
            <a:pPr marL="385763" indent="-385763" algn="l">
              <a:spcBef>
                <a:spcPts val="0"/>
              </a:spcBef>
              <a:buFont typeface="Arial" panose="020B0604020202020204" pitchFamily="34" charset="0"/>
              <a:buAutoNum type="arabicPeriod"/>
            </a:pPr>
            <a:r>
              <a:rPr lang="nl-NL" sz="2800" b="1" dirty="0" smtClean="0">
                <a:ln w="3175">
                  <a:solidFill>
                    <a:schemeClr val="tx1"/>
                  </a:solidFill>
                </a:ln>
                <a:solidFill>
                  <a:schemeClr val="bg1"/>
                </a:solidFill>
                <a:effectLst>
                  <a:outerShdw blurRad="38100" dist="38100" dir="2700000" algn="tl">
                    <a:srgbClr val="000000">
                      <a:alpha val="43137"/>
                    </a:srgbClr>
                  </a:outerShdw>
                </a:effectLst>
              </a:rPr>
              <a:t>Pentateuch</a:t>
            </a:r>
          </a:p>
          <a:p>
            <a:pPr marL="385763" indent="-385763" algn="l">
              <a:spcBef>
                <a:spcPts val="0"/>
              </a:spcBef>
              <a:buFont typeface="Arial" panose="020B0604020202020204" pitchFamily="34" charset="0"/>
              <a:buAutoNum type="arabicPeriod"/>
            </a:pPr>
            <a:r>
              <a:rPr lang="nl-NL" sz="2800" b="1" dirty="0" smtClean="0">
                <a:ln w="3175">
                  <a:solidFill>
                    <a:schemeClr val="tx1"/>
                  </a:solidFill>
                </a:ln>
                <a:solidFill>
                  <a:schemeClr val="bg1"/>
                </a:solidFill>
                <a:effectLst>
                  <a:outerShdw blurRad="38100" dist="38100" dir="2700000" algn="tl">
                    <a:srgbClr val="000000">
                      <a:alpha val="43137"/>
                    </a:srgbClr>
                  </a:outerShdw>
                </a:effectLst>
              </a:rPr>
              <a:t>Historische Boeken</a:t>
            </a:r>
          </a:p>
          <a:p>
            <a:pPr marL="385763" indent="-385763" algn="l">
              <a:spcBef>
                <a:spcPts val="0"/>
              </a:spcBef>
              <a:buFont typeface="Arial" panose="020B0604020202020204" pitchFamily="34" charset="0"/>
              <a:buAutoNum type="arabicPeriod"/>
            </a:pPr>
            <a:r>
              <a:rPr lang="nl-NL" sz="2800" b="1" dirty="0" smtClean="0">
                <a:ln w="3175">
                  <a:solidFill>
                    <a:schemeClr val="tx1"/>
                  </a:solidFill>
                </a:ln>
                <a:solidFill>
                  <a:schemeClr val="bg1"/>
                </a:solidFill>
                <a:effectLst>
                  <a:outerShdw blurRad="38100" dist="38100" dir="2700000" algn="tl">
                    <a:srgbClr val="000000">
                      <a:alpha val="43137"/>
                    </a:srgbClr>
                  </a:outerShdw>
                </a:effectLst>
              </a:rPr>
              <a:t>Dichterlijke Boeken</a:t>
            </a:r>
          </a:p>
          <a:p>
            <a:pPr marL="385763" indent="-385763" algn="l">
              <a:spcBef>
                <a:spcPts val="0"/>
              </a:spcBef>
              <a:buFont typeface="Arial" panose="020B0604020202020204" pitchFamily="34" charset="0"/>
              <a:buAutoNum type="arabicPeriod"/>
            </a:pPr>
            <a:r>
              <a:rPr lang="nl-NL" sz="2800" b="1" dirty="0" smtClean="0">
                <a:ln w="3175">
                  <a:solidFill>
                    <a:schemeClr val="tx1"/>
                  </a:solidFill>
                </a:ln>
                <a:solidFill>
                  <a:schemeClr val="bg1"/>
                </a:solidFill>
                <a:effectLst>
                  <a:outerShdw blurRad="38100" dist="38100" dir="2700000" algn="tl">
                    <a:srgbClr val="000000">
                      <a:alpha val="43137"/>
                    </a:srgbClr>
                  </a:outerShdw>
                </a:effectLst>
              </a:rPr>
              <a:t>Koningen en Profeten 1</a:t>
            </a:r>
          </a:p>
          <a:p>
            <a:pPr marL="385763" indent="-385763" algn="l">
              <a:spcBef>
                <a:spcPts val="0"/>
              </a:spcBef>
              <a:buFont typeface="Arial" panose="020B0604020202020204" pitchFamily="34" charset="0"/>
              <a:buAutoNum type="arabicPeriod"/>
            </a:pPr>
            <a:r>
              <a:rPr lang="nl-NL" sz="2800" b="1" dirty="0" smtClean="0">
                <a:ln w="3175">
                  <a:solidFill>
                    <a:schemeClr val="tx1"/>
                  </a:solidFill>
                </a:ln>
                <a:solidFill>
                  <a:schemeClr val="bg1"/>
                </a:solidFill>
                <a:effectLst>
                  <a:outerShdw blurRad="38100" dist="38100" dir="2700000" algn="tl">
                    <a:srgbClr val="000000">
                      <a:alpha val="43137"/>
                    </a:srgbClr>
                  </a:outerShdw>
                </a:effectLst>
              </a:rPr>
              <a:t>Koningen en Profeten 2</a:t>
            </a:r>
            <a:endParaRPr lang="nl-NL" sz="28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6" name="Tijdelijke aanduiding voor inhoud 2"/>
          <p:cNvSpPr txBox="1">
            <a:spLocks/>
          </p:cNvSpPr>
          <p:nvPr/>
        </p:nvSpPr>
        <p:spPr>
          <a:xfrm>
            <a:off x="433205" y="2819889"/>
            <a:ext cx="8192395" cy="203558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85763" indent="-385763">
              <a:lnSpc>
                <a:spcPct val="100000"/>
              </a:lnSpc>
              <a:spcBef>
                <a:spcPts val="0"/>
              </a:spcBef>
              <a:buFont typeface="+mj-lt"/>
              <a:buAutoNum type="arabicPeriod" startAt="7"/>
            </a:pPr>
            <a:r>
              <a:rPr lang="nl-NL" sz="2800" b="1" dirty="0" smtClean="0">
                <a:ln w="3175">
                  <a:solidFill>
                    <a:schemeClr val="tx1"/>
                  </a:solidFill>
                </a:ln>
                <a:solidFill>
                  <a:schemeClr val="bg1"/>
                </a:solidFill>
                <a:effectLst>
                  <a:outerShdw blurRad="38100" dist="38100" dir="2700000" algn="tl">
                    <a:srgbClr val="000000">
                      <a:alpha val="43137"/>
                    </a:srgbClr>
                  </a:outerShdw>
                </a:effectLst>
              </a:rPr>
              <a:t>Geschriften rond de Ballingschap</a:t>
            </a:r>
          </a:p>
          <a:p>
            <a:pPr marL="385763" indent="-385763">
              <a:lnSpc>
                <a:spcPct val="100000"/>
              </a:lnSpc>
              <a:spcBef>
                <a:spcPts val="0"/>
              </a:spcBef>
              <a:buFont typeface="+mj-lt"/>
              <a:buAutoNum type="arabicPeriod" startAt="7"/>
            </a:pPr>
            <a:r>
              <a:rPr lang="nl-NL" sz="2800" b="1" dirty="0" err="1" smtClean="0">
                <a:ln w="3175">
                  <a:solidFill>
                    <a:schemeClr val="tx1"/>
                  </a:solidFill>
                </a:ln>
                <a:solidFill>
                  <a:schemeClr val="bg1"/>
                </a:solidFill>
                <a:effectLst>
                  <a:outerShdw blurRad="38100" dist="38100" dir="2700000" algn="tl">
                    <a:srgbClr val="000000">
                      <a:alpha val="43137"/>
                    </a:srgbClr>
                  </a:outerShdw>
                </a:effectLst>
              </a:rPr>
              <a:t>Intertestamentaire</a:t>
            </a:r>
            <a:r>
              <a:rPr lang="nl-NL" sz="2800" b="1" dirty="0" smtClean="0">
                <a:ln w="3175">
                  <a:solidFill>
                    <a:schemeClr val="tx1"/>
                  </a:solidFill>
                </a:ln>
                <a:solidFill>
                  <a:schemeClr val="bg1"/>
                </a:solidFill>
                <a:effectLst>
                  <a:outerShdw blurRad="38100" dist="38100" dir="2700000" algn="tl">
                    <a:srgbClr val="000000">
                      <a:alpha val="43137"/>
                    </a:srgbClr>
                  </a:outerShdw>
                </a:effectLst>
              </a:rPr>
              <a:t> periode en Evangeliën</a:t>
            </a:r>
          </a:p>
          <a:p>
            <a:pPr marL="385763" indent="-385763">
              <a:lnSpc>
                <a:spcPct val="100000"/>
              </a:lnSpc>
              <a:spcBef>
                <a:spcPts val="0"/>
              </a:spcBef>
              <a:buFont typeface="+mj-lt"/>
              <a:buAutoNum type="arabicPeriod" startAt="7"/>
            </a:pPr>
            <a:r>
              <a:rPr lang="nl-NL" sz="2800" b="1" dirty="0" smtClean="0">
                <a:ln w="3175">
                  <a:solidFill>
                    <a:schemeClr val="tx1"/>
                  </a:solidFill>
                </a:ln>
                <a:solidFill>
                  <a:schemeClr val="bg1"/>
                </a:solidFill>
                <a:effectLst>
                  <a:outerShdw blurRad="38100" dist="38100" dir="2700000" algn="tl">
                    <a:srgbClr val="000000">
                      <a:alpha val="43137"/>
                    </a:srgbClr>
                  </a:outerShdw>
                </a:effectLst>
              </a:rPr>
              <a:t>Handelingen en Algemene Brieven 1</a:t>
            </a:r>
          </a:p>
          <a:p>
            <a:pPr marL="385763" indent="-385763">
              <a:lnSpc>
                <a:spcPct val="100000"/>
              </a:lnSpc>
              <a:spcBef>
                <a:spcPts val="0"/>
              </a:spcBef>
              <a:buFont typeface="+mj-lt"/>
              <a:buAutoNum type="arabicPeriod" startAt="7"/>
            </a:pPr>
            <a:r>
              <a:rPr lang="nl-NL" sz="2800" b="1" dirty="0" smtClean="0">
                <a:ln w="3175">
                  <a:solidFill>
                    <a:schemeClr val="tx1"/>
                  </a:solidFill>
                </a:ln>
                <a:solidFill>
                  <a:schemeClr val="bg1"/>
                </a:solidFill>
                <a:effectLst>
                  <a:outerShdw blurRad="38100" dist="38100" dir="2700000" algn="tl">
                    <a:srgbClr val="000000">
                      <a:alpha val="43137"/>
                    </a:srgbClr>
                  </a:outerShdw>
                </a:effectLst>
              </a:rPr>
              <a:t>Paulinische Brieven 1</a:t>
            </a:r>
          </a:p>
          <a:p>
            <a:pPr marL="385763" indent="-385763">
              <a:lnSpc>
                <a:spcPct val="100000"/>
              </a:lnSpc>
              <a:spcBef>
                <a:spcPts val="0"/>
              </a:spcBef>
              <a:buFont typeface="+mj-lt"/>
              <a:buAutoNum type="arabicPeriod" startAt="7"/>
            </a:pPr>
            <a:r>
              <a:rPr lang="nl-NL" sz="2800" b="1" dirty="0" smtClean="0">
                <a:ln w="3175">
                  <a:solidFill>
                    <a:schemeClr val="tx1"/>
                  </a:solidFill>
                </a:ln>
                <a:solidFill>
                  <a:schemeClr val="bg1"/>
                </a:solidFill>
                <a:effectLst>
                  <a:outerShdw blurRad="38100" dist="38100" dir="2700000" algn="tl">
                    <a:srgbClr val="000000">
                      <a:alpha val="43137"/>
                    </a:srgbClr>
                  </a:outerShdw>
                </a:effectLst>
              </a:rPr>
              <a:t>Paulinische Brieven 2</a:t>
            </a:r>
          </a:p>
          <a:p>
            <a:pPr marL="385763" indent="-385763">
              <a:lnSpc>
                <a:spcPct val="100000"/>
              </a:lnSpc>
              <a:spcBef>
                <a:spcPts val="0"/>
              </a:spcBef>
              <a:buFont typeface="+mj-lt"/>
              <a:buAutoNum type="arabicPeriod" startAt="7"/>
            </a:pPr>
            <a:r>
              <a:rPr lang="nl-NL" sz="2800" b="1" dirty="0" smtClean="0">
                <a:ln w="3175">
                  <a:solidFill>
                    <a:schemeClr val="tx1"/>
                  </a:solidFill>
                </a:ln>
                <a:solidFill>
                  <a:schemeClr val="bg1"/>
                </a:solidFill>
                <a:effectLst>
                  <a:outerShdw blurRad="38100" dist="38100" dir="2700000" algn="tl">
                    <a:srgbClr val="000000">
                      <a:alpha val="43137"/>
                    </a:srgbClr>
                  </a:outerShdw>
                </a:effectLst>
              </a:rPr>
              <a:t>Openbaring en Algemene Brieven 2</a:t>
            </a:r>
            <a:endParaRPr lang="nl-NL" sz="28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35389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720000" y="446400"/>
            <a:ext cx="5371200" cy="646331"/>
          </a:xfrm>
          <a:prstGeom prst="rect">
            <a:avLst/>
          </a:prstGeom>
          <a:noFill/>
        </p:spPr>
        <p:txBody>
          <a:bodyPr wrap="square" rtlCol="0">
            <a:spAutoFit/>
          </a:bodyPr>
          <a:lstStyle/>
          <a:p>
            <a:r>
              <a:rPr lang="nl-NL" sz="3600" b="1" dirty="0" smtClean="0">
                <a:ln w="3175">
                  <a:solidFill>
                    <a:schemeClr val="tx1"/>
                  </a:solidFill>
                </a:ln>
                <a:solidFill>
                  <a:schemeClr val="bg1"/>
                </a:solidFill>
                <a:effectLst>
                  <a:outerShdw blurRad="38100" dist="38100" dir="2700000" algn="tl">
                    <a:srgbClr val="000000">
                      <a:alpha val="43137"/>
                    </a:srgbClr>
                  </a:outerShdw>
                </a:effectLst>
              </a:rPr>
              <a:t>250 BC - Septuaginta (LXX)</a:t>
            </a:r>
            <a:endParaRPr lang="nl-NL" sz="36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538844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1886400" y="180000"/>
            <a:ext cx="5932800" cy="646331"/>
          </a:xfrm>
          <a:prstGeom prst="rect">
            <a:avLst/>
          </a:prstGeom>
          <a:noFill/>
        </p:spPr>
        <p:txBody>
          <a:bodyPr wrap="square" rtlCol="0">
            <a:spAutoFit/>
          </a:bodyPr>
          <a:lstStyle/>
          <a:p>
            <a:r>
              <a:rPr lang="nl-NL" sz="3600" b="1" dirty="0" smtClean="0">
                <a:ln w="3175">
                  <a:solidFill>
                    <a:schemeClr val="tx1"/>
                  </a:solidFill>
                </a:ln>
                <a:solidFill>
                  <a:schemeClr val="bg1"/>
                </a:solidFill>
                <a:effectLst>
                  <a:outerShdw blurRad="38100" dist="38100" dir="2700000" algn="tl">
                    <a:srgbClr val="000000">
                      <a:alpha val="43137"/>
                    </a:srgbClr>
                  </a:outerShdw>
                </a:effectLst>
              </a:rPr>
              <a:t>Ontstaan Nieuwe Testament</a:t>
            </a:r>
            <a:endParaRPr lang="nl-NL" sz="36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3" name="Tekstvak 2"/>
          <p:cNvSpPr txBox="1"/>
          <p:nvPr/>
        </p:nvSpPr>
        <p:spPr>
          <a:xfrm>
            <a:off x="532800" y="1015200"/>
            <a:ext cx="3283200" cy="646331"/>
          </a:xfrm>
          <a:prstGeom prst="rect">
            <a:avLst/>
          </a:prstGeom>
          <a:noFill/>
        </p:spPr>
        <p:txBody>
          <a:bodyPr wrap="square" rtlCol="0">
            <a:spAutoFit/>
          </a:bodyPr>
          <a:lstStyle/>
          <a:p>
            <a:r>
              <a:rPr lang="nl-NL" sz="3600" b="1" dirty="0" smtClean="0">
                <a:ln w="3175">
                  <a:solidFill>
                    <a:schemeClr val="tx1"/>
                  </a:solidFill>
                </a:ln>
                <a:solidFill>
                  <a:schemeClr val="bg1"/>
                </a:solidFill>
                <a:effectLst>
                  <a:outerShdw blurRad="38100" dist="38100" dir="2700000" algn="tl">
                    <a:srgbClr val="000000">
                      <a:alpha val="43137"/>
                    </a:srgbClr>
                  </a:outerShdw>
                </a:effectLst>
              </a:rPr>
              <a:t>40 - 95 AD</a:t>
            </a:r>
            <a:endParaRPr lang="nl-NL" sz="36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865746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1886400" y="180000"/>
            <a:ext cx="5932800" cy="646331"/>
          </a:xfrm>
          <a:prstGeom prst="rect">
            <a:avLst/>
          </a:prstGeom>
          <a:noFill/>
        </p:spPr>
        <p:txBody>
          <a:bodyPr wrap="square" rtlCol="0">
            <a:spAutoFit/>
          </a:bodyPr>
          <a:lstStyle/>
          <a:p>
            <a:r>
              <a:rPr lang="nl-NL" sz="3600" b="1" dirty="0" smtClean="0">
                <a:ln w="3175">
                  <a:solidFill>
                    <a:schemeClr val="tx1"/>
                  </a:solidFill>
                </a:ln>
                <a:solidFill>
                  <a:schemeClr val="bg1"/>
                </a:solidFill>
                <a:effectLst>
                  <a:outerShdw blurRad="38100" dist="38100" dir="2700000" algn="tl">
                    <a:srgbClr val="000000">
                      <a:alpha val="43137"/>
                    </a:srgbClr>
                  </a:outerShdw>
                </a:effectLst>
              </a:rPr>
              <a:t>Ontstaan Nieuwe Testament</a:t>
            </a:r>
            <a:endParaRPr lang="nl-NL" sz="36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3" name="Tekstvak 2"/>
          <p:cNvSpPr txBox="1"/>
          <p:nvPr/>
        </p:nvSpPr>
        <p:spPr>
          <a:xfrm>
            <a:off x="223200" y="756000"/>
            <a:ext cx="8733600" cy="5509200"/>
          </a:xfrm>
          <a:prstGeom prst="rect">
            <a:avLst/>
          </a:prstGeom>
          <a:noFill/>
        </p:spPr>
        <p:txBody>
          <a:bodyPr wrap="square" rtlCol="0">
            <a:spAutoFit/>
          </a:bodyPr>
          <a:lstStyle/>
          <a:p>
            <a:r>
              <a:rPr lang="nl-NL" sz="2400" b="1" dirty="0">
                <a:ln w="3175">
                  <a:solidFill>
                    <a:schemeClr val="tx1"/>
                  </a:solidFill>
                </a:ln>
                <a:solidFill>
                  <a:schemeClr val="bg1"/>
                </a:solidFill>
                <a:effectLst>
                  <a:outerShdw blurRad="38100" dist="38100" dir="2700000" algn="tl">
                    <a:srgbClr val="000000">
                      <a:alpha val="43137"/>
                    </a:srgbClr>
                  </a:outerShdw>
                </a:effectLst>
              </a:rPr>
              <a:t>HSV 2 Petr. </a:t>
            </a:r>
            <a:r>
              <a:rPr lang="nl-NL" sz="2400" b="1" dirty="0" smtClean="0">
                <a:ln w="3175">
                  <a:solidFill>
                    <a:schemeClr val="tx1"/>
                  </a:solidFill>
                </a:ln>
                <a:solidFill>
                  <a:schemeClr val="bg1"/>
                </a:solidFill>
                <a:effectLst>
                  <a:outerShdw blurRad="38100" dist="38100" dir="2700000" algn="tl">
                    <a:srgbClr val="000000">
                      <a:alpha val="43137"/>
                    </a:srgbClr>
                  </a:outerShdw>
                </a:effectLst>
              </a:rPr>
              <a:t>3:15-16 </a:t>
            </a:r>
          </a:p>
          <a:p>
            <a:r>
              <a:rPr lang="nl-NL" sz="2400" b="1" dirty="0" smtClean="0">
                <a:ln w="3175">
                  <a:solidFill>
                    <a:schemeClr val="tx1"/>
                  </a:solidFill>
                </a:ln>
                <a:solidFill>
                  <a:schemeClr val="bg1"/>
                </a:solidFill>
                <a:effectLst>
                  <a:outerShdw blurRad="38100" dist="38100" dir="2700000" algn="tl">
                    <a:srgbClr val="000000">
                      <a:alpha val="43137"/>
                    </a:srgbClr>
                  </a:outerShdw>
                </a:effectLst>
              </a:rPr>
              <a:t>15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en </a:t>
            </a:r>
            <a:r>
              <a:rPr lang="nl-NL" sz="3200" b="1" dirty="0">
                <a:ln w="3175">
                  <a:solidFill>
                    <a:schemeClr val="tx1"/>
                  </a:solidFill>
                </a:ln>
                <a:solidFill>
                  <a:schemeClr val="bg1"/>
                </a:solidFill>
                <a:effectLst>
                  <a:outerShdw blurRad="38100" dist="38100" dir="2700000" algn="tl">
                    <a:srgbClr val="000000">
                      <a:alpha val="43137"/>
                    </a:srgbClr>
                  </a:outerShdw>
                </a:effectLst>
              </a:rPr>
              <a:t>beschouw het geduld van onze Heere als zaligheid; zoals ook onze geliefde broeder Paulus, naar de wijsheid die hem gegeven is, u geschreven heeft, </a:t>
            </a:r>
            <a:r>
              <a:rPr lang="nl-NL" sz="2400" b="1" dirty="0">
                <a:ln w="3175">
                  <a:solidFill>
                    <a:schemeClr val="tx1"/>
                  </a:solidFill>
                </a:ln>
                <a:solidFill>
                  <a:schemeClr val="bg1"/>
                </a:solidFill>
                <a:effectLst>
                  <a:outerShdw blurRad="38100" dist="38100" dir="2700000" algn="tl">
                    <a:srgbClr val="000000">
                      <a:alpha val="43137"/>
                    </a:srgbClr>
                  </a:outerShdw>
                </a:effectLst>
              </a:rPr>
              <a:t>16 </a:t>
            </a:r>
            <a:r>
              <a:rPr lang="nl-NL" sz="3200" b="1" dirty="0">
                <a:ln w="3175">
                  <a:solidFill>
                    <a:schemeClr val="tx1"/>
                  </a:solidFill>
                </a:ln>
                <a:solidFill>
                  <a:schemeClr val="bg1"/>
                </a:solidFill>
                <a:effectLst>
                  <a:outerShdw blurRad="38100" dist="38100" dir="2700000" algn="tl">
                    <a:srgbClr val="000000">
                      <a:alpha val="43137"/>
                    </a:srgbClr>
                  </a:outerShdw>
                </a:effectLst>
              </a:rPr>
              <a:t>zoals ook in alle brieven, wanneer hij deze dingen ter sprake brengt. Daaronder zijn sommige zaken die moeilijk te begrijpen zijn, die de onkundige en onstandvastige mensen verdraaien, tot hun eigen verderf, net als de andere Schriften.</a:t>
            </a:r>
          </a:p>
          <a:p>
            <a:endParaRPr lang="nl-NL" sz="3200" dirty="0"/>
          </a:p>
        </p:txBody>
      </p:sp>
    </p:spTree>
    <p:extLst>
      <p:ext uri="{BB962C8B-B14F-4D97-AF65-F5344CB8AC3E}">
        <p14:creationId xmlns:p14="http://schemas.microsoft.com/office/powerpoint/2010/main" val="30955300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1886400" y="180000"/>
            <a:ext cx="5932800" cy="646331"/>
          </a:xfrm>
          <a:prstGeom prst="rect">
            <a:avLst/>
          </a:prstGeom>
          <a:noFill/>
        </p:spPr>
        <p:txBody>
          <a:bodyPr wrap="square" rtlCol="0">
            <a:spAutoFit/>
          </a:bodyPr>
          <a:lstStyle/>
          <a:p>
            <a:r>
              <a:rPr lang="nl-NL" sz="3600" b="1" dirty="0" smtClean="0">
                <a:ln w="3175">
                  <a:solidFill>
                    <a:schemeClr val="tx1"/>
                  </a:solidFill>
                </a:ln>
                <a:solidFill>
                  <a:schemeClr val="bg1"/>
                </a:solidFill>
                <a:effectLst>
                  <a:outerShdw blurRad="38100" dist="38100" dir="2700000" algn="tl">
                    <a:srgbClr val="000000">
                      <a:alpha val="43137"/>
                    </a:srgbClr>
                  </a:outerShdw>
                </a:effectLst>
              </a:rPr>
              <a:t>Ontstaan Nieuwe Testament</a:t>
            </a:r>
            <a:endParaRPr lang="nl-NL" sz="36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3" name="Tekstvak 2"/>
          <p:cNvSpPr txBox="1"/>
          <p:nvPr/>
        </p:nvSpPr>
        <p:spPr>
          <a:xfrm>
            <a:off x="223200" y="928800"/>
            <a:ext cx="8733600" cy="2431435"/>
          </a:xfrm>
          <a:prstGeom prst="rect">
            <a:avLst/>
          </a:prstGeom>
          <a:noFill/>
        </p:spPr>
        <p:txBody>
          <a:bodyPr wrap="square" rtlCol="0">
            <a:spAutoFit/>
          </a:bodyPr>
          <a:lstStyle/>
          <a:p>
            <a:r>
              <a:rPr lang="nl-NL" sz="2400" b="1" dirty="0">
                <a:ln w="3175">
                  <a:solidFill>
                    <a:schemeClr val="tx1"/>
                  </a:solidFill>
                </a:ln>
                <a:solidFill>
                  <a:schemeClr val="bg1"/>
                </a:solidFill>
                <a:effectLst>
                  <a:outerShdw blurRad="38100" dist="38100" dir="2700000" algn="tl">
                    <a:srgbClr val="000000">
                      <a:alpha val="43137"/>
                    </a:srgbClr>
                  </a:outerShdw>
                </a:effectLst>
              </a:rPr>
              <a:t>HSV </a:t>
            </a:r>
            <a:r>
              <a:rPr lang="nl-NL" sz="2400" b="1" dirty="0" smtClean="0">
                <a:ln w="3175">
                  <a:solidFill>
                    <a:schemeClr val="tx1"/>
                  </a:solidFill>
                </a:ln>
                <a:solidFill>
                  <a:schemeClr val="bg1"/>
                </a:solidFill>
                <a:effectLst>
                  <a:outerShdw blurRad="38100" dist="38100" dir="2700000" algn="tl">
                    <a:srgbClr val="000000">
                      <a:alpha val="43137"/>
                    </a:srgbClr>
                  </a:outerShdw>
                </a:effectLst>
              </a:rPr>
              <a:t>1 Tim. 5:18 </a:t>
            </a:r>
          </a:p>
          <a:p>
            <a:r>
              <a:rPr lang="nl-NL" sz="2400" b="1" dirty="0" smtClean="0">
                <a:ln w="3175">
                  <a:solidFill>
                    <a:schemeClr val="tx1"/>
                  </a:solidFill>
                </a:ln>
                <a:solidFill>
                  <a:schemeClr val="bg1"/>
                </a:solidFill>
                <a:effectLst>
                  <a:outerShdw blurRad="38100" dist="38100" dir="2700000" algn="tl">
                    <a:srgbClr val="000000">
                      <a:alpha val="43137"/>
                    </a:srgbClr>
                  </a:outerShdw>
                </a:effectLst>
              </a:rPr>
              <a:t>18</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a:ln w="3175">
                  <a:solidFill>
                    <a:schemeClr val="tx1"/>
                  </a:solidFill>
                </a:ln>
                <a:solidFill>
                  <a:schemeClr val="bg1"/>
                </a:solidFill>
                <a:effectLst>
                  <a:outerShdw blurRad="38100" dist="38100" dir="2700000" algn="tl">
                    <a:srgbClr val="000000">
                      <a:alpha val="43137"/>
                    </a:srgbClr>
                  </a:outerShdw>
                </a:effectLst>
              </a:rPr>
              <a:t>Want de Schrift zegt: Een dorsende os mag u niet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muilbanden, </a:t>
            </a:r>
            <a:r>
              <a:rPr lang="nl-NL" sz="3200" b="1" dirty="0">
                <a:ln w="3175">
                  <a:solidFill>
                    <a:schemeClr val="tx1"/>
                  </a:solidFill>
                </a:ln>
                <a:solidFill>
                  <a:schemeClr val="bg1"/>
                </a:solidFill>
                <a:effectLst>
                  <a:outerShdw blurRad="38100" dist="38100" dir="2700000" algn="tl">
                    <a:srgbClr val="000000">
                      <a:alpha val="43137"/>
                    </a:srgbClr>
                  </a:outerShdw>
                </a:effectLst>
              </a:rPr>
              <a:t>en: De arbeider is zijn loon waard</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a:p>
            <a:endParaRPr lang="nl-NL" sz="3200" dirty="0"/>
          </a:p>
        </p:txBody>
      </p:sp>
    </p:spTree>
    <p:extLst>
      <p:ext uri="{BB962C8B-B14F-4D97-AF65-F5344CB8AC3E}">
        <p14:creationId xmlns:p14="http://schemas.microsoft.com/office/powerpoint/2010/main" val="20597220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1886400" y="180000"/>
            <a:ext cx="5932800" cy="646331"/>
          </a:xfrm>
          <a:prstGeom prst="rect">
            <a:avLst/>
          </a:prstGeom>
          <a:noFill/>
        </p:spPr>
        <p:txBody>
          <a:bodyPr wrap="square" rtlCol="0">
            <a:spAutoFit/>
          </a:bodyPr>
          <a:lstStyle/>
          <a:p>
            <a:r>
              <a:rPr lang="nl-NL" sz="3600" b="1" dirty="0" smtClean="0">
                <a:ln w="3175">
                  <a:solidFill>
                    <a:schemeClr val="tx1"/>
                  </a:solidFill>
                </a:ln>
                <a:solidFill>
                  <a:schemeClr val="bg1"/>
                </a:solidFill>
                <a:effectLst>
                  <a:outerShdw blurRad="38100" dist="38100" dir="2700000" algn="tl">
                    <a:srgbClr val="000000">
                      <a:alpha val="43137"/>
                    </a:srgbClr>
                  </a:outerShdw>
                </a:effectLst>
              </a:rPr>
              <a:t>Ontstaan Nieuwe Testament</a:t>
            </a:r>
            <a:endParaRPr lang="nl-NL" sz="36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3" name="Tekstvak 2"/>
          <p:cNvSpPr txBox="1"/>
          <p:nvPr/>
        </p:nvSpPr>
        <p:spPr>
          <a:xfrm>
            <a:off x="223200" y="928800"/>
            <a:ext cx="8733600" cy="2431435"/>
          </a:xfrm>
          <a:prstGeom prst="rect">
            <a:avLst/>
          </a:prstGeom>
          <a:noFill/>
        </p:spPr>
        <p:txBody>
          <a:bodyPr wrap="square" rtlCol="0">
            <a:spAutoFit/>
          </a:bodyPr>
          <a:lstStyle/>
          <a:p>
            <a:r>
              <a:rPr lang="nl-NL" sz="2400" b="1" dirty="0">
                <a:ln w="3175">
                  <a:solidFill>
                    <a:schemeClr val="tx1"/>
                  </a:solidFill>
                </a:ln>
                <a:solidFill>
                  <a:schemeClr val="bg1"/>
                </a:solidFill>
                <a:effectLst>
                  <a:outerShdw blurRad="38100" dist="38100" dir="2700000" algn="tl">
                    <a:srgbClr val="000000">
                      <a:alpha val="43137"/>
                    </a:srgbClr>
                  </a:outerShdw>
                </a:effectLst>
              </a:rPr>
              <a:t>HSV </a:t>
            </a:r>
            <a:r>
              <a:rPr lang="nl-NL" sz="2400" b="1" dirty="0" smtClean="0">
                <a:ln w="3175">
                  <a:solidFill>
                    <a:schemeClr val="tx1"/>
                  </a:solidFill>
                </a:ln>
                <a:solidFill>
                  <a:schemeClr val="bg1"/>
                </a:solidFill>
                <a:effectLst>
                  <a:outerShdw blurRad="38100" dist="38100" dir="2700000" algn="tl">
                    <a:srgbClr val="000000">
                      <a:alpha val="43137"/>
                    </a:srgbClr>
                  </a:outerShdw>
                </a:effectLst>
              </a:rPr>
              <a:t>Kol. 4:16 </a:t>
            </a:r>
          </a:p>
          <a:p>
            <a:r>
              <a:rPr lang="nl-NL" sz="2400" b="1" dirty="0" smtClean="0">
                <a:ln w="3175">
                  <a:solidFill>
                    <a:schemeClr val="tx1"/>
                  </a:solidFill>
                </a:ln>
                <a:solidFill>
                  <a:schemeClr val="bg1"/>
                </a:solidFill>
                <a:effectLst>
                  <a:outerShdw blurRad="38100" dist="38100" dir="2700000" algn="tl">
                    <a:srgbClr val="000000">
                      <a:alpha val="43137"/>
                    </a:srgbClr>
                  </a:outerShdw>
                </a:effectLst>
              </a:rPr>
              <a:t>16</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a:ln w="3175">
                  <a:solidFill>
                    <a:schemeClr val="tx1"/>
                  </a:solidFill>
                </a:ln>
                <a:solidFill>
                  <a:schemeClr val="bg1"/>
                </a:solidFill>
                <a:effectLst>
                  <a:outerShdw blurRad="38100" dist="38100" dir="2700000" algn="tl">
                    <a:srgbClr val="000000">
                      <a:alpha val="43137"/>
                    </a:srgbClr>
                  </a:outerShdw>
                </a:effectLst>
              </a:rPr>
              <a:t>En wanneer deze brief door u gelezen zal zijn, zorg er dan voor dat hij ook in de gemeente van de </a:t>
            </a:r>
            <a:r>
              <a:rPr lang="nl-NL" sz="3200" b="1" dirty="0" err="1">
                <a:ln w="3175">
                  <a:solidFill>
                    <a:schemeClr val="tx1"/>
                  </a:solidFill>
                </a:ln>
                <a:solidFill>
                  <a:schemeClr val="bg1"/>
                </a:solidFill>
                <a:effectLst>
                  <a:outerShdw blurRad="38100" dist="38100" dir="2700000" algn="tl">
                    <a:srgbClr val="000000">
                      <a:alpha val="43137"/>
                    </a:srgbClr>
                  </a:outerShdw>
                </a:effectLst>
              </a:rPr>
              <a:t>Laodicenzen</a:t>
            </a:r>
            <a:r>
              <a:rPr lang="nl-NL" sz="3200" b="1" dirty="0">
                <a:ln w="3175">
                  <a:solidFill>
                    <a:schemeClr val="tx1"/>
                  </a:solidFill>
                </a:ln>
                <a:solidFill>
                  <a:schemeClr val="bg1"/>
                </a:solidFill>
                <a:effectLst>
                  <a:outerShdw blurRad="38100" dist="38100" dir="2700000" algn="tl">
                    <a:srgbClr val="000000">
                      <a:alpha val="43137"/>
                    </a:srgbClr>
                  </a:outerShdw>
                </a:effectLst>
              </a:rPr>
              <a:t> gelezen wordt, en dat ook u die uit </a:t>
            </a:r>
            <a:r>
              <a:rPr lang="nl-NL" sz="3200" b="1" dirty="0" err="1">
                <a:ln w="3175">
                  <a:solidFill>
                    <a:schemeClr val="tx1"/>
                  </a:solidFill>
                </a:ln>
                <a:solidFill>
                  <a:schemeClr val="bg1"/>
                </a:solidFill>
                <a:effectLst>
                  <a:outerShdw blurRad="38100" dist="38100" dir="2700000" algn="tl">
                    <a:srgbClr val="000000">
                      <a:alpha val="43137"/>
                    </a:srgbClr>
                  </a:outerShdw>
                </a:effectLst>
              </a:rPr>
              <a:t>Laodicea</a:t>
            </a:r>
            <a:r>
              <a:rPr lang="nl-NL" sz="3200" b="1" dirty="0">
                <a:ln w="3175">
                  <a:solidFill>
                    <a:schemeClr val="tx1"/>
                  </a:solidFill>
                </a:ln>
                <a:solidFill>
                  <a:schemeClr val="bg1"/>
                </a:solidFill>
                <a:effectLst>
                  <a:outerShdw blurRad="38100" dist="38100" dir="2700000" algn="tl">
                    <a:srgbClr val="000000">
                      <a:alpha val="43137"/>
                    </a:srgbClr>
                  </a:outerShdw>
                </a:effectLst>
              </a:rPr>
              <a:t> leest. </a:t>
            </a:r>
            <a:endParaRPr lang="nl-NL" sz="3200" dirty="0"/>
          </a:p>
        </p:txBody>
      </p:sp>
    </p:spTree>
    <p:extLst>
      <p:ext uri="{BB962C8B-B14F-4D97-AF65-F5344CB8AC3E}">
        <p14:creationId xmlns:p14="http://schemas.microsoft.com/office/powerpoint/2010/main" val="16850621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jdelijke aanduiding voor inhoud 3"/>
          <p:cNvSpPr txBox="1">
            <a:spLocks/>
          </p:cNvSpPr>
          <p:nvPr/>
        </p:nvSpPr>
        <p:spPr>
          <a:xfrm>
            <a:off x="1634400" y="213165"/>
            <a:ext cx="6609600" cy="6220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sz="3600" b="1" dirty="0" smtClean="0">
                <a:ln w="3175">
                  <a:solidFill>
                    <a:schemeClr val="tx1"/>
                  </a:solidFill>
                </a:ln>
                <a:solidFill>
                  <a:schemeClr val="bg1"/>
                </a:solidFill>
                <a:effectLst>
                  <a:outerShdw blurRad="38100" dist="38100" dir="2700000" algn="tl">
                    <a:srgbClr val="000000">
                      <a:alpha val="43137"/>
                    </a:srgbClr>
                  </a:outerShdw>
                </a:effectLst>
              </a:rPr>
              <a:t>Canon = Riet, meetlat (maatstaf)</a:t>
            </a:r>
            <a:endParaRPr lang="nl-NL" sz="36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087251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jdelijke aanduiding voor inhoud 3"/>
          <p:cNvSpPr txBox="1">
            <a:spLocks/>
          </p:cNvSpPr>
          <p:nvPr/>
        </p:nvSpPr>
        <p:spPr>
          <a:xfrm>
            <a:off x="1634400" y="213165"/>
            <a:ext cx="6609600" cy="6220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sz="3600" b="1" dirty="0" smtClean="0">
                <a:ln w="3175">
                  <a:solidFill>
                    <a:schemeClr val="tx1"/>
                  </a:solidFill>
                </a:ln>
                <a:solidFill>
                  <a:schemeClr val="bg1"/>
                </a:solidFill>
                <a:effectLst>
                  <a:outerShdw blurRad="38100" dist="38100" dir="2700000" algn="tl">
                    <a:srgbClr val="000000">
                      <a:alpha val="43137"/>
                    </a:srgbClr>
                  </a:outerShdw>
                </a:effectLst>
              </a:rPr>
              <a:t>Canon = Riet, meetlat (maatstaf)</a:t>
            </a:r>
            <a:endParaRPr lang="nl-NL" sz="36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2" name="Tekstvak 1"/>
          <p:cNvSpPr txBox="1"/>
          <p:nvPr/>
        </p:nvSpPr>
        <p:spPr>
          <a:xfrm>
            <a:off x="511200" y="1108800"/>
            <a:ext cx="7905600" cy="584775"/>
          </a:xfrm>
          <a:prstGeom prst="rect">
            <a:avLst/>
          </a:prstGeom>
          <a:noFill/>
        </p:spPr>
        <p:txBody>
          <a:bodyPr wrap="square" rtlCol="0">
            <a:spAutoFit/>
          </a:bodyPr>
          <a:lstStyle/>
          <a:p>
            <a:r>
              <a:rPr lang="nl-NL" sz="3200" b="1" dirty="0">
                <a:ln w="3175">
                  <a:solidFill>
                    <a:schemeClr val="tx1"/>
                  </a:solidFill>
                </a:ln>
                <a:solidFill>
                  <a:schemeClr val="bg1"/>
                </a:solidFill>
                <a:effectLst>
                  <a:outerShdw blurRad="38100" dist="38100" dir="2700000" algn="tl">
                    <a:srgbClr val="000000">
                      <a:alpha val="43137"/>
                    </a:srgbClr>
                  </a:outerShdw>
                </a:effectLst>
              </a:rPr>
              <a:t>1. antiek: uit de tijd kort na leven van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Jezus</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257613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jdelijke aanduiding voor inhoud 3"/>
          <p:cNvSpPr txBox="1">
            <a:spLocks/>
          </p:cNvSpPr>
          <p:nvPr/>
        </p:nvSpPr>
        <p:spPr>
          <a:xfrm>
            <a:off x="1634400" y="213165"/>
            <a:ext cx="6609600" cy="6220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sz="3600" b="1" dirty="0" smtClean="0">
                <a:ln w="3175">
                  <a:solidFill>
                    <a:schemeClr val="tx1"/>
                  </a:solidFill>
                </a:ln>
                <a:solidFill>
                  <a:schemeClr val="bg1"/>
                </a:solidFill>
                <a:effectLst>
                  <a:outerShdw blurRad="38100" dist="38100" dir="2700000" algn="tl">
                    <a:srgbClr val="000000">
                      <a:alpha val="43137"/>
                    </a:srgbClr>
                  </a:outerShdw>
                </a:effectLst>
              </a:rPr>
              <a:t>Canon = Riet, meetlat (maatstaf)</a:t>
            </a:r>
            <a:endParaRPr lang="nl-NL" sz="36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2" name="Tekstvak 1"/>
          <p:cNvSpPr txBox="1"/>
          <p:nvPr/>
        </p:nvSpPr>
        <p:spPr>
          <a:xfrm>
            <a:off x="511200" y="1108800"/>
            <a:ext cx="7905600" cy="584775"/>
          </a:xfrm>
          <a:prstGeom prst="rect">
            <a:avLst/>
          </a:prstGeom>
          <a:noFill/>
        </p:spPr>
        <p:txBody>
          <a:bodyPr wrap="square" rtlCol="0">
            <a:spAutoFit/>
          </a:bodyPr>
          <a:lstStyle/>
          <a:p>
            <a:r>
              <a:rPr lang="nl-NL" sz="3200" b="1" dirty="0">
                <a:ln w="3175">
                  <a:solidFill>
                    <a:schemeClr val="tx1"/>
                  </a:solidFill>
                </a:ln>
                <a:solidFill>
                  <a:schemeClr val="bg1"/>
                </a:solidFill>
                <a:effectLst>
                  <a:outerShdw blurRad="38100" dist="38100" dir="2700000" algn="tl">
                    <a:srgbClr val="000000">
                      <a:alpha val="43137"/>
                    </a:srgbClr>
                  </a:outerShdw>
                </a:effectLst>
              </a:rPr>
              <a:t>1. antiek: uit de tijd kort na leven van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Jezus</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5" name="Tekstvak 4"/>
          <p:cNvSpPr txBox="1"/>
          <p:nvPr/>
        </p:nvSpPr>
        <p:spPr>
          <a:xfrm>
            <a:off x="511200" y="1693575"/>
            <a:ext cx="8539200" cy="584775"/>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2. apostolisch</a:t>
            </a:r>
            <a:r>
              <a:rPr lang="nl-NL" sz="3200" b="1" dirty="0">
                <a:ln w="3175">
                  <a:solidFill>
                    <a:schemeClr val="tx1"/>
                  </a:solidFill>
                </a:ln>
                <a:solidFill>
                  <a:schemeClr val="bg1"/>
                </a:solidFill>
                <a:effectLst>
                  <a:outerShdw blurRad="38100" dist="38100" dir="2700000" algn="tl">
                    <a:srgbClr val="000000">
                      <a:alpha val="43137"/>
                    </a:srgbClr>
                  </a:outerShdw>
                </a:effectLst>
              </a:rPr>
              <a:t>: geschreven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door </a:t>
            </a:r>
            <a:r>
              <a:rPr lang="nl-NL" sz="3200" b="1" dirty="0">
                <a:ln w="3175">
                  <a:solidFill>
                    <a:schemeClr val="tx1"/>
                  </a:solidFill>
                </a:ln>
                <a:solidFill>
                  <a:schemeClr val="bg1"/>
                </a:solidFill>
                <a:effectLst>
                  <a:outerShdw blurRad="38100" dist="38100" dir="2700000" algn="tl">
                    <a:srgbClr val="000000">
                      <a:alpha val="43137"/>
                    </a:srgbClr>
                  </a:outerShdw>
                </a:effectLst>
              </a:rPr>
              <a:t>apostel van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Jezus</a:t>
            </a:r>
            <a:endParaRPr lang="nl-NL"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83295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jdelijke aanduiding voor inhoud 3"/>
          <p:cNvSpPr txBox="1">
            <a:spLocks/>
          </p:cNvSpPr>
          <p:nvPr/>
        </p:nvSpPr>
        <p:spPr>
          <a:xfrm>
            <a:off x="1634400" y="213165"/>
            <a:ext cx="6609600" cy="6220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sz="3600" b="1" dirty="0" smtClean="0">
                <a:ln w="3175">
                  <a:solidFill>
                    <a:schemeClr val="tx1"/>
                  </a:solidFill>
                </a:ln>
                <a:solidFill>
                  <a:schemeClr val="bg1"/>
                </a:solidFill>
                <a:effectLst>
                  <a:outerShdw blurRad="38100" dist="38100" dir="2700000" algn="tl">
                    <a:srgbClr val="000000">
                      <a:alpha val="43137"/>
                    </a:srgbClr>
                  </a:outerShdw>
                </a:effectLst>
              </a:rPr>
              <a:t>Canon = Riet, meetlat (maatstaf)</a:t>
            </a:r>
            <a:endParaRPr lang="nl-NL" sz="36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2" name="Tekstvak 1"/>
          <p:cNvSpPr txBox="1"/>
          <p:nvPr/>
        </p:nvSpPr>
        <p:spPr>
          <a:xfrm>
            <a:off x="511200" y="1108800"/>
            <a:ext cx="7905600" cy="584775"/>
          </a:xfrm>
          <a:prstGeom prst="rect">
            <a:avLst/>
          </a:prstGeom>
          <a:noFill/>
        </p:spPr>
        <p:txBody>
          <a:bodyPr wrap="square" rtlCol="0">
            <a:spAutoFit/>
          </a:bodyPr>
          <a:lstStyle/>
          <a:p>
            <a:r>
              <a:rPr lang="nl-NL" sz="3200" b="1" dirty="0">
                <a:ln w="3175">
                  <a:solidFill>
                    <a:schemeClr val="tx1"/>
                  </a:solidFill>
                </a:ln>
                <a:solidFill>
                  <a:schemeClr val="bg1"/>
                </a:solidFill>
                <a:effectLst>
                  <a:outerShdw blurRad="38100" dist="38100" dir="2700000" algn="tl">
                    <a:srgbClr val="000000">
                      <a:alpha val="43137"/>
                    </a:srgbClr>
                  </a:outerShdw>
                </a:effectLst>
              </a:rPr>
              <a:t>1. antiek: uit de tijd kort na leven van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Jezus</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5" name="Tekstvak 4"/>
          <p:cNvSpPr txBox="1"/>
          <p:nvPr/>
        </p:nvSpPr>
        <p:spPr>
          <a:xfrm>
            <a:off x="511200" y="1693575"/>
            <a:ext cx="8539200" cy="584775"/>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2. apostolisch</a:t>
            </a:r>
            <a:r>
              <a:rPr lang="nl-NL" sz="3200" b="1" dirty="0">
                <a:ln w="3175">
                  <a:solidFill>
                    <a:schemeClr val="tx1"/>
                  </a:solidFill>
                </a:ln>
                <a:solidFill>
                  <a:schemeClr val="bg1"/>
                </a:solidFill>
                <a:effectLst>
                  <a:outerShdw blurRad="38100" dist="38100" dir="2700000" algn="tl">
                    <a:srgbClr val="000000">
                      <a:alpha val="43137"/>
                    </a:srgbClr>
                  </a:outerShdw>
                </a:effectLst>
              </a:rPr>
              <a:t>: geschreven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door </a:t>
            </a:r>
            <a:r>
              <a:rPr lang="nl-NL" sz="3200" b="1" dirty="0">
                <a:ln w="3175">
                  <a:solidFill>
                    <a:schemeClr val="tx1"/>
                  </a:solidFill>
                </a:ln>
                <a:solidFill>
                  <a:schemeClr val="bg1"/>
                </a:solidFill>
                <a:effectLst>
                  <a:outerShdw blurRad="38100" dist="38100" dir="2700000" algn="tl">
                    <a:srgbClr val="000000">
                      <a:alpha val="43137"/>
                    </a:srgbClr>
                  </a:outerShdw>
                </a:effectLst>
              </a:rPr>
              <a:t>apostel van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Jezus</a:t>
            </a:r>
            <a:endParaRPr lang="nl-NL"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6" name="Tekstvak 5"/>
          <p:cNvSpPr txBox="1"/>
          <p:nvPr/>
        </p:nvSpPr>
        <p:spPr>
          <a:xfrm>
            <a:off x="511200" y="2278350"/>
            <a:ext cx="8539200" cy="584775"/>
          </a:xfrm>
          <a:prstGeom prst="rect">
            <a:avLst/>
          </a:prstGeom>
          <a:noFill/>
        </p:spPr>
        <p:txBody>
          <a:bodyPr wrap="square" rtlCol="0">
            <a:spAutoFit/>
          </a:bodyPr>
          <a:lstStyle/>
          <a:p>
            <a:r>
              <a:rPr lang="nl-NL" sz="3200" b="1" dirty="0">
                <a:ln w="3175">
                  <a:solidFill>
                    <a:schemeClr val="tx1"/>
                  </a:solidFill>
                </a:ln>
                <a:solidFill>
                  <a:schemeClr val="bg1"/>
                </a:solidFill>
                <a:effectLst>
                  <a:outerShdw blurRad="38100" dist="38100" dir="2700000" algn="tl">
                    <a:srgbClr val="000000">
                      <a:alpha val="43137"/>
                    </a:srgbClr>
                  </a:outerShdw>
                </a:effectLst>
              </a:rPr>
              <a:t>3</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orthodox: in lijn met de theologie</a:t>
            </a:r>
            <a:endParaRPr lang="nl-NL"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565239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jdelijke aanduiding voor inhoud 3"/>
          <p:cNvSpPr txBox="1">
            <a:spLocks/>
          </p:cNvSpPr>
          <p:nvPr/>
        </p:nvSpPr>
        <p:spPr>
          <a:xfrm>
            <a:off x="1634400" y="213165"/>
            <a:ext cx="6609600" cy="6220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sz="3600" b="1" dirty="0" smtClean="0">
                <a:ln w="3175">
                  <a:solidFill>
                    <a:schemeClr val="tx1"/>
                  </a:solidFill>
                </a:ln>
                <a:solidFill>
                  <a:schemeClr val="bg1"/>
                </a:solidFill>
                <a:effectLst>
                  <a:outerShdw blurRad="38100" dist="38100" dir="2700000" algn="tl">
                    <a:srgbClr val="000000">
                      <a:alpha val="43137"/>
                    </a:srgbClr>
                  </a:outerShdw>
                </a:effectLst>
              </a:rPr>
              <a:t>Canon = Riet, meetlat (maatstaf)</a:t>
            </a:r>
            <a:endParaRPr lang="nl-NL" sz="36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2" name="Tekstvak 1"/>
          <p:cNvSpPr txBox="1"/>
          <p:nvPr/>
        </p:nvSpPr>
        <p:spPr>
          <a:xfrm>
            <a:off x="511200" y="1108800"/>
            <a:ext cx="7905600" cy="584775"/>
          </a:xfrm>
          <a:prstGeom prst="rect">
            <a:avLst/>
          </a:prstGeom>
          <a:noFill/>
        </p:spPr>
        <p:txBody>
          <a:bodyPr wrap="square" rtlCol="0">
            <a:spAutoFit/>
          </a:bodyPr>
          <a:lstStyle/>
          <a:p>
            <a:r>
              <a:rPr lang="nl-NL" sz="3200" b="1" dirty="0">
                <a:ln w="3175">
                  <a:solidFill>
                    <a:schemeClr val="tx1"/>
                  </a:solidFill>
                </a:ln>
                <a:solidFill>
                  <a:schemeClr val="bg1"/>
                </a:solidFill>
                <a:effectLst>
                  <a:outerShdw blurRad="38100" dist="38100" dir="2700000" algn="tl">
                    <a:srgbClr val="000000">
                      <a:alpha val="43137"/>
                    </a:srgbClr>
                  </a:outerShdw>
                </a:effectLst>
              </a:rPr>
              <a:t>1. antiek: uit de tijd kort na leven van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Jezus</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5" name="Tekstvak 4"/>
          <p:cNvSpPr txBox="1"/>
          <p:nvPr/>
        </p:nvSpPr>
        <p:spPr>
          <a:xfrm>
            <a:off x="511200" y="1693575"/>
            <a:ext cx="8539200" cy="584775"/>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2. apostolisch</a:t>
            </a:r>
            <a:r>
              <a:rPr lang="nl-NL" sz="3200" b="1" dirty="0">
                <a:ln w="3175">
                  <a:solidFill>
                    <a:schemeClr val="tx1"/>
                  </a:solidFill>
                </a:ln>
                <a:solidFill>
                  <a:schemeClr val="bg1"/>
                </a:solidFill>
                <a:effectLst>
                  <a:outerShdw blurRad="38100" dist="38100" dir="2700000" algn="tl">
                    <a:srgbClr val="000000">
                      <a:alpha val="43137"/>
                    </a:srgbClr>
                  </a:outerShdw>
                </a:effectLst>
              </a:rPr>
              <a:t>: geschreven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door </a:t>
            </a:r>
            <a:r>
              <a:rPr lang="nl-NL" sz="3200" b="1" dirty="0">
                <a:ln w="3175">
                  <a:solidFill>
                    <a:schemeClr val="tx1"/>
                  </a:solidFill>
                </a:ln>
                <a:solidFill>
                  <a:schemeClr val="bg1"/>
                </a:solidFill>
                <a:effectLst>
                  <a:outerShdw blurRad="38100" dist="38100" dir="2700000" algn="tl">
                    <a:srgbClr val="000000">
                      <a:alpha val="43137"/>
                    </a:srgbClr>
                  </a:outerShdw>
                </a:effectLst>
              </a:rPr>
              <a:t>apostel van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Jezus</a:t>
            </a:r>
            <a:endParaRPr lang="nl-NL"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6" name="Tekstvak 5"/>
          <p:cNvSpPr txBox="1"/>
          <p:nvPr/>
        </p:nvSpPr>
        <p:spPr>
          <a:xfrm>
            <a:off x="511200" y="2278350"/>
            <a:ext cx="8539200" cy="584775"/>
          </a:xfrm>
          <a:prstGeom prst="rect">
            <a:avLst/>
          </a:prstGeom>
          <a:noFill/>
        </p:spPr>
        <p:txBody>
          <a:bodyPr wrap="square" rtlCol="0">
            <a:spAutoFit/>
          </a:bodyPr>
          <a:lstStyle/>
          <a:p>
            <a:r>
              <a:rPr lang="nl-NL" sz="3200" b="1" dirty="0">
                <a:ln w="3175">
                  <a:solidFill>
                    <a:schemeClr val="tx1"/>
                  </a:solidFill>
                </a:ln>
                <a:solidFill>
                  <a:schemeClr val="bg1"/>
                </a:solidFill>
                <a:effectLst>
                  <a:outerShdw blurRad="38100" dist="38100" dir="2700000" algn="tl">
                    <a:srgbClr val="000000">
                      <a:alpha val="43137"/>
                    </a:srgbClr>
                  </a:outerShdw>
                </a:effectLst>
              </a:rPr>
              <a:t>3</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orthodox: in lijn met de theologie</a:t>
            </a:r>
            <a:endParaRPr lang="nl-NL"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7" name="Tekstvak 6"/>
          <p:cNvSpPr txBox="1"/>
          <p:nvPr/>
        </p:nvSpPr>
        <p:spPr>
          <a:xfrm>
            <a:off x="511200" y="2863125"/>
            <a:ext cx="8539200" cy="584775"/>
          </a:xfrm>
          <a:prstGeom prst="rect">
            <a:avLst/>
          </a:prstGeom>
          <a:noFill/>
        </p:spPr>
        <p:txBody>
          <a:bodyPr wrap="square" rtlCol="0">
            <a:spAutoFit/>
          </a:bodyPr>
          <a:lstStyle/>
          <a:p>
            <a:r>
              <a:rPr lang="nl-NL" sz="3200" b="1" dirty="0">
                <a:ln w="3175">
                  <a:solidFill>
                    <a:schemeClr val="tx1"/>
                  </a:solidFill>
                </a:ln>
                <a:solidFill>
                  <a:schemeClr val="bg1"/>
                </a:solidFill>
                <a:effectLst>
                  <a:outerShdw blurRad="38100" dist="38100" dir="2700000" algn="tl">
                    <a:srgbClr val="000000">
                      <a:alpha val="43137"/>
                    </a:srgbClr>
                  </a:outerShdw>
                </a:effectLst>
              </a:rPr>
              <a:t>4</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Brede erkenning in de kerk</a:t>
            </a:r>
            <a:endParaRPr lang="nl-NL"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96012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70" y="763200"/>
            <a:ext cx="8676521" cy="3110400"/>
          </a:xfrm>
          <a:prstGeom prst="rect">
            <a:avLst/>
          </a:prstGeom>
        </p:spPr>
      </p:pic>
      <p:sp>
        <p:nvSpPr>
          <p:cNvPr id="3" name="Tijdelijke aanduiding voor inhoud 3"/>
          <p:cNvSpPr txBox="1">
            <a:spLocks/>
          </p:cNvSpPr>
          <p:nvPr/>
        </p:nvSpPr>
        <p:spPr>
          <a:xfrm>
            <a:off x="2615478" y="1267682"/>
            <a:ext cx="1964952" cy="49180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l-NL" sz="2800" dirty="0" smtClean="0"/>
              <a:t>39 boeken</a:t>
            </a:r>
            <a:endParaRPr lang="nl-NL" sz="2800" dirty="0"/>
          </a:p>
        </p:txBody>
      </p:sp>
      <p:sp>
        <p:nvSpPr>
          <p:cNvPr id="4" name="Tijdelijke aanduiding voor inhoud 3"/>
          <p:cNvSpPr txBox="1">
            <a:spLocks/>
          </p:cNvSpPr>
          <p:nvPr/>
        </p:nvSpPr>
        <p:spPr bwMode="auto">
          <a:xfrm>
            <a:off x="2125237" y="1806566"/>
            <a:ext cx="2418736" cy="49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r>
              <a:rPr lang="nl-NL" sz="2400" dirty="0" smtClean="0">
                <a:solidFill>
                  <a:schemeClr val="tx1"/>
                </a:solidFill>
              </a:rPr>
              <a:t>Oude Testament</a:t>
            </a:r>
            <a:endParaRPr lang="nl-NL" sz="2400" dirty="0">
              <a:solidFill>
                <a:schemeClr val="tx1"/>
              </a:solidFill>
            </a:endParaRPr>
          </a:p>
        </p:txBody>
      </p:sp>
      <p:sp>
        <p:nvSpPr>
          <p:cNvPr id="5" name="Tijdelijke aanduiding voor inhoud 3"/>
          <p:cNvSpPr txBox="1">
            <a:spLocks/>
          </p:cNvSpPr>
          <p:nvPr/>
        </p:nvSpPr>
        <p:spPr>
          <a:xfrm>
            <a:off x="5143878" y="1326482"/>
            <a:ext cx="1964952" cy="49180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l-NL" sz="2800" dirty="0" smtClean="0"/>
              <a:t>27 boeken</a:t>
            </a:r>
            <a:endParaRPr lang="nl-NL" sz="2800" dirty="0"/>
          </a:p>
        </p:txBody>
      </p:sp>
      <p:sp>
        <p:nvSpPr>
          <p:cNvPr id="6" name="Tijdelijke aanduiding voor inhoud 3"/>
          <p:cNvSpPr txBox="1">
            <a:spLocks/>
          </p:cNvSpPr>
          <p:nvPr/>
        </p:nvSpPr>
        <p:spPr bwMode="auto">
          <a:xfrm>
            <a:off x="4784921" y="1818283"/>
            <a:ext cx="2923814" cy="49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r>
              <a:rPr lang="nl-NL" sz="2400" dirty="0" smtClean="0">
                <a:solidFill>
                  <a:schemeClr val="tx1"/>
                </a:solidFill>
              </a:rPr>
              <a:t>Nieuwe Testament</a:t>
            </a:r>
            <a:endParaRPr lang="nl-NL" sz="2400" dirty="0">
              <a:solidFill>
                <a:schemeClr val="tx1"/>
              </a:solidFill>
            </a:endParaRPr>
          </a:p>
        </p:txBody>
      </p:sp>
    </p:spTree>
    <p:extLst>
      <p:ext uri="{BB962C8B-B14F-4D97-AF65-F5344CB8AC3E}">
        <p14:creationId xmlns:p14="http://schemas.microsoft.com/office/powerpoint/2010/main" val="7001361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jdelijke aanduiding voor inhoud 3"/>
          <p:cNvSpPr txBox="1">
            <a:spLocks/>
          </p:cNvSpPr>
          <p:nvPr/>
        </p:nvSpPr>
        <p:spPr>
          <a:xfrm>
            <a:off x="1634400" y="213165"/>
            <a:ext cx="6609600" cy="6220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sz="3600" b="1" dirty="0" smtClean="0">
                <a:ln w="3175">
                  <a:solidFill>
                    <a:schemeClr val="tx1"/>
                  </a:solidFill>
                </a:ln>
                <a:solidFill>
                  <a:schemeClr val="bg1"/>
                </a:solidFill>
                <a:effectLst>
                  <a:outerShdw blurRad="38100" dist="38100" dir="2700000" algn="tl">
                    <a:srgbClr val="000000">
                      <a:alpha val="43137"/>
                    </a:srgbClr>
                  </a:outerShdw>
                </a:effectLst>
              </a:rPr>
              <a:t>Canon = Riet, meetlat (maatstaf)</a:t>
            </a:r>
            <a:endParaRPr lang="nl-NL" sz="36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7" name="Tekstvak 6"/>
          <p:cNvSpPr txBox="1"/>
          <p:nvPr/>
        </p:nvSpPr>
        <p:spPr>
          <a:xfrm>
            <a:off x="381600" y="1171125"/>
            <a:ext cx="6645600" cy="584775"/>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 Eind 2</a:t>
            </a:r>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e</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eeuw </a:t>
            </a:r>
            <a:r>
              <a:rPr lang="nl-NL" sz="3200" b="1" dirty="0"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 Canon </a:t>
            </a:r>
            <a:r>
              <a:rPr lang="nl-NL" sz="3200" b="1" dirty="0" err="1"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Muratori</a:t>
            </a:r>
            <a:endParaRPr lang="nl-NL" b="1" dirty="0">
              <a:ln w="3175">
                <a:solidFill>
                  <a:schemeClr val="tx1"/>
                </a:solidFill>
              </a:ln>
              <a:solidFill>
                <a:schemeClr val="bg1"/>
              </a:solidFill>
              <a:effectLst>
                <a:outerShdw blurRad="38100" dist="38100" dir="2700000" algn="tl">
                  <a:srgbClr val="000000">
                    <a:alpha val="43137"/>
                  </a:srgbClr>
                </a:outerShdw>
              </a:effectLst>
            </a:endParaRPr>
          </a:p>
        </p:txBody>
      </p:sp>
      <p:pic>
        <p:nvPicPr>
          <p:cNvPr id="16386" name="Picture 2" descr="https://upload.wikimedia.org/wikipedia/commons/1/1b/Muratorian_Frag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8801" y="1778746"/>
            <a:ext cx="5013024" cy="3782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1837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jdelijke aanduiding voor inhoud 3"/>
          <p:cNvSpPr txBox="1">
            <a:spLocks/>
          </p:cNvSpPr>
          <p:nvPr/>
        </p:nvSpPr>
        <p:spPr>
          <a:xfrm>
            <a:off x="1634400" y="213165"/>
            <a:ext cx="6609600" cy="6220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sz="3600" b="1" dirty="0" smtClean="0">
                <a:ln w="3175">
                  <a:solidFill>
                    <a:schemeClr val="tx1"/>
                  </a:solidFill>
                </a:ln>
                <a:solidFill>
                  <a:schemeClr val="bg1"/>
                </a:solidFill>
                <a:effectLst>
                  <a:outerShdw blurRad="38100" dist="38100" dir="2700000" algn="tl">
                    <a:srgbClr val="000000">
                      <a:alpha val="43137"/>
                    </a:srgbClr>
                  </a:outerShdw>
                </a:effectLst>
              </a:rPr>
              <a:t>Canon = Riet, meetlat (maatstaf)</a:t>
            </a:r>
            <a:endParaRPr lang="nl-NL" sz="36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7" name="Tekstvak 6"/>
          <p:cNvSpPr txBox="1"/>
          <p:nvPr/>
        </p:nvSpPr>
        <p:spPr>
          <a:xfrm>
            <a:off x="381600" y="1171125"/>
            <a:ext cx="6645600" cy="584775"/>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 Eind 2</a:t>
            </a:r>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e</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eeuw </a:t>
            </a:r>
            <a:r>
              <a:rPr lang="nl-NL" sz="3200" b="1" dirty="0"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 Canon </a:t>
            </a:r>
            <a:r>
              <a:rPr lang="nl-NL" sz="3200" b="1" dirty="0" err="1"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Muratori</a:t>
            </a:r>
            <a:endParaRPr lang="nl-NL"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5" name="Tekstvak 4"/>
          <p:cNvSpPr txBox="1"/>
          <p:nvPr/>
        </p:nvSpPr>
        <p:spPr>
          <a:xfrm>
            <a:off x="381600" y="1755900"/>
            <a:ext cx="8611200" cy="584775"/>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- 363 Concilie van </a:t>
            </a:r>
            <a:r>
              <a:rPr lang="nl-NL" sz="3200" b="1" dirty="0" err="1" smtClean="0">
                <a:ln w="3175">
                  <a:solidFill>
                    <a:schemeClr val="tx1"/>
                  </a:solidFill>
                </a:ln>
                <a:solidFill>
                  <a:schemeClr val="bg1"/>
                </a:solidFill>
                <a:effectLst>
                  <a:outerShdw blurRad="38100" dist="38100" dir="2700000" algn="tl">
                    <a:srgbClr val="000000">
                      <a:alpha val="43137"/>
                    </a:srgbClr>
                  </a:outerShdw>
                </a:effectLst>
              </a:rPr>
              <a:t>Laodicea</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 lezen in de kerken</a:t>
            </a:r>
            <a:endParaRPr lang="nl-NL"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748288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jdelijke aanduiding voor inhoud 3"/>
          <p:cNvSpPr txBox="1">
            <a:spLocks/>
          </p:cNvSpPr>
          <p:nvPr/>
        </p:nvSpPr>
        <p:spPr>
          <a:xfrm>
            <a:off x="1634400" y="213165"/>
            <a:ext cx="6609600" cy="6220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sz="3600" b="1" dirty="0" smtClean="0">
                <a:ln w="3175">
                  <a:solidFill>
                    <a:schemeClr val="tx1"/>
                  </a:solidFill>
                </a:ln>
                <a:solidFill>
                  <a:schemeClr val="bg1"/>
                </a:solidFill>
                <a:effectLst>
                  <a:outerShdw blurRad="38100" dist="38100" dir="2700000" algn="tl">
                    <a:srgbClr val="000000">
                      <a:alpha val="43137"/>
                    </a:srgbClr>
                  </a:outerShdw>
                </a:effectLst>
              </a:rPr>
              <a:t>Canon = Riet, meetlat (maatstaf)</a:t>
            </a:r>
            <a:endParaRPr lang="nl-NL" sz="36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7" name="Tekstvak 6"/>
          <p:cNvSpPr txBox="1"/>
          <p:nvPr/>
        </p:nvSpPr>
        <p:spPr>
          <a:xfrm>
            <a:off x="381600" y="1171125"/>
            <a:ext cx="6645600" cy="584775"/>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 Eind 2</a:t>
            </a:r>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e</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eeuw </a:t>
            </a:r>
            <a:r>
              <a:rPr lang="nl-NL" sz="3200" b="1" dirty="0"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 Canon </a:t>
            </a:r>
            <a:r>
              <a:rPr lang="nl-NL" sz="3200" b="1" dirty="0" err="1"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Muratori</a:t>
            </a:r>
            <a:endParaRPr lang="nl-NL"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5" name="Tekstvak 4"/>
          <p:cNvSpPr txBox="1"/>
          <p:nvPr/>
        </p:nvSpPr>
        <p:spPr>
          <a:xfrm>
            <a:off x="381600" y="1755900"/>
            <a:ext cx="8611200" cy="584775"/>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- 363 Concilie van </a:t>
            </a:r>
            <a:r>
              <a:rPr lang="nl-NL" sz="3200" b="1" dirty="0" err="1" smtClean="0">
                <a:ln w="3175">
                  <a:solidFill>
                    <a:schemeClr val="tx1"/>
                  </a:solidFill>
                </a:ln>
                <a:solidFill>
                  <a:schemeClr val="bg1"/>
                </a:solidFill>
                <a:effectLst>
                  <a:outerShdw blurRad="38100" dist="38100" dir="2700000" algn="tl">
                    <a:srgbClr val="000000">
                      <a:alpha val="43137"/>
                    </a:srgbClr>
                  </a:outerShdw>
                </a:effectLst>
              </a:rPr>
              <a:t>Laodicea</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 lezen in de kerken</a:t>
            </a:r>
            <a:endParaRPr lang="nl-NL"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6" name="Tekstvak 5"/>
          <p:cNvSpPr txBox="1"/>
          <p:nvPr/>
        </p:nvSpPr>
        <p:spPr>
          <a:xfrm>
            <a:off x="381600" y="2340675"/>
            <a:ext cx="8611200" cy="584775"/>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- 367 Paasbrief van </a:t>
            </a:r>
            <a:r>
              <a:rPr lang="nl-NL" sz="3200" b="1" dirty="0" err="1" smtClean="0">
                <a:ln w="3175">
                  <a:solidFill>
                    <a:schemeClr val="tx1"/>
                  </a:solidFill>
                </a:ln>
                <a:solidFill>
                  <a:schemeClr val="bg1"/>
                </a:solidFill>
                <a:effectLst>
                  <a:outerShdw blurRad="38100" dist="38100" dir="2700000" algn="tl">
                    <a:srgbClr val="000000">
                      <a:alpha val="43137"/>
                    </a:srgbClr>
                  </a:outerShdw>
                </a:effectLst>
              </a:rPr>
              <a:t>Athansius</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 gezaghebbend</a:t>
            </a:r>
            <a:endParaRPr lang="nl-NL"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216230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jdelijke aanduiding voor inhoud 3"/>
          <p:cNvSpPr txBox="1">
            <a:spLocks/>
          </p:cNvSpPr>
          <p:nvPr/>
        </p:nvSpPr>
        <p:spPr>
          <a:xfrm>
            <a:off x="1634400" y="213165"/>
            <a:ext cx="6609600" cy="6220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sz="3600" b="1" dirty="0" smtClean="0">
                <a:ln w="3175">
                  <a:solidFill>
                    <a:schemeClr val="tx1"/>
                  </a:solidFill>
                </a:ln>
                <a:solidFill>
                  <a:schemeClr val="bg1"/>
                </a:solidFill>
                <a:effectLst>
                  <a:outerShdw blurRad="38100" dist="38100" dir="2700000" algn="tl">
                    <a:srgbClr val="000000">
                      <a:alpha val="43137"/>
                    </a:srgbClr>
                  </a:outerShdw>
                </a:effectLst>
              </a:rPr>
              <a:t>Canon = Riet, meetlat (maatstaf)</a:t>
            </a:r>
            <a:endParaRPr lang="nl-NL" sz="36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7" name="Tekstvak 6"/>
          <p:cNvSpPr txBox="1"/>
          <p:nvPr/>
        </p:nvSpPr>
        <p:spPr>
          <a:xfrm>
            <a:off x="381600" y="1171125"/>
            <a:ext cx="6645600" cy="584775"/>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 Eind 2</a:t>
            </a:r>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e</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eeuw </a:t>
            </a:r>
            <a:r>
              <a:rPr lang="nl-NL" sz="3200" b="1" dirty="0"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 Canon </a:t>
            </a:r>
            <a:r>
              <a:rPr lang="nl-NL" sz="3200" b="1" dirty="0" err="1"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Muratori</a:t>
            </a:r>
            <a:endParaRPr lang="nl-NL"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5" name="Tekstvak 4"/>
          <p:cNvSpPr txBox="1"/>
          <p:nvPr/>
        </p:nvSpPr>
        <p:spPr>
          <a:xfrm>
            <a:off x="381600" y="1755900"/>
            <a:ext cx="8611200" cy="584775"/>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- 363 Concilie van </a:t>
            </a:r>
            <a:r>
              <a:rPr lang="nl-NL" sz="3200" b="1" dirty="0" err="1" smtClean="0">
                <a:ln w="3175">
                  <a:solidFill>
                    <a:schemeClr val="tx1"/>
                  </a:solidFill>
                </a:ln>
                <a:solidFill>
                  <a:schemeClr val="bg1"/>
                </a:solidFill>
                <a:effectLst>
                  <a:outerShdw blurRad="38100" dist="38100" dir="2700000" algn="tl">
                    <a:srgbClr val="000000">
                      <a:alpha val="43137"/>
                    </a:srgbClr>
                  </a:outerShdw>
                </a:effectLst>
              </a:rPr>
              <a:t>Laodicea</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 lezen in de kerken</a:t>
            </a:r>
            <a:endParaRPr lang="nl-NL"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6" name="Tekstvak 5"/>
          <p:cNvSpPr txBox="1"/>
          <p:nvPr/>
        </p:nvSpPr>
        <p:spPr>
          <a:xfrm>
            <a:off x="381600" y="2340675"/>
            <a:ext cx="8611200" cy="584775"/>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- 367 Paasbrief van </a:t>
            </a:r>
            <a:r>
              <a:rPr lang="nl-NL" sz="3200" b="1" dirty="0" err="1" smtClean="0">
                <a:ln w="3175">
                  <a:solidFill>
                    <a:schemeClr val="tx1"/>
                  </a:solidFill>
                </a:ln>
                <a:solidFill>
                  <a:schemeClr val="bg1"/>
                </a:solidFill>
                <a:effectLst>
                  <a:outerShdw blurRad="38100" dist="38100" dir="2700000" algn="tl">
                    <a:srgbClr val="000000">
                      <a:alpha val="43137"/>
                    </a:srgbClr>
                  </a:outerShdw>
                </a:effectLst>
              </a:rPr>
              <a:t>Athansius</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 gezaghebbend</a:t>
            </a:r>
            <a:endParaRPr lang="nl-NL"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8" name="Tekstvak 7"/>
          <p:cNvSpPr txBox="1"/>
          <p:nvPr/>
        </p:nvSpPr>
        <p:spPr>
          <a:xfrm>
            <a:off x="381600" y="2925450"/>
            <a:ext cx="8611200" cy="584775"/>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- 382 Concilie van Rome</a:t>
            </a:r>
            <a:endParaRPr lang="nl-NL"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9" name="Tekstvak 8"/>
          <p:cNvSpPr txBox="1"/>
          <p:nvPr/>
        </p:nvSpPr>
        <p:spPr>
          <a:xfrm>
            <a:off x="381600" y="3510225"/>
            <a:ext cx="8611200" cy="584775"/>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- 393 Concilie van Hippo</a:t>
            </a:r>
            <a:endParaRPr lang="nl-NL"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10" name="Tekstvak 9"/>
          <p:cNvSpPr txBox="1"/>
          <p:nvPr/>
        </p:nvSpPr>
        <p:spPr>
          <a:xfrm>
            <a:off x="381600" y="4095000"/>
            <a:ext cx="8611200" cy="584775"/>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- 418 Concilie van Carthago</a:t>
            </a:r>
            <a:endParaRPr lang="nl-NL"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2" name="Rechteraccolade 1"/>
          <p:cNvSpPr/>
          <p:nvPr/>
        </p:nvSpPr>
        <p:spPr>
          <a:xfrm>
            <a:off x="5047200" y="3045600"/>
            <a:ext cx="561600" cy="1634175"/>
          </a:xfrm>
          <a:prstGeom prst="rightBrace">
            <a:avLst/>
          </a:prstGeom>
          <a:ln w="38100">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11" name="Tekstvak 10"/>
          <p:cNvSpPr txBox="1"/>
          <p:nvPr/>
        </p:nvSpPr>
        <p:spPr>
          <a:xfrm>
            <a:off x="5904001" y="3324078"/>
            <a:ext cx="1872000" cy="1077218"/>
          </a:xfrm>
          <a:prstGeom prst="rect">
            <a:avLst/>
          </a:prstGeom>
          <a:noFill/>
          <a:ln w="28575">
            <a:solidFill>
              <a:schemeClr val="bg1"/>
            </a:solidFill>
          </a:ln>
        </p:spPr>
        <p:txBody>
          <a:bodyPr wrap="square" rtlCol="0">
            <a:spAutoFit/>
          </a:bodyPr>
          <a:lstStyle/>
          <a:p>
            <a:pPr algn="ctr"/>
            <a:r>
              <a:rPr lang="nl-NL" sz="3200" b="1" dirty="0" smtClean="0">
                <a:ln w="3175">
                  <a:solidFill>
                    <a:schemeClr val="tx1"/>
                  </a:solidFill>
                </a:ln>
                <a:solidFill>
                  <a:schemeClr val="bg1"/>
                </a:solidFill>
                <a:effectLst>
                  <a:outerShdw blurRad="38100" dist="38100" dir="2700000" algn="tl">
                    <a:srgbClr val="000000">
                      <a:alpha val="43137"/>
                    </a:srgbClr>
                  </a:outerShdw>
                </a:effectLst>
              </a:rPr>
              <a:t>Canon bevestigd</a:t>
            </a:r>
            <a:endParaRPr lang="nl-NL"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255336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jdelijke aanduiding voor inhoud 3"/>
          <p:cNvSpPr txBox="1">
            <a:spLocks/>
          </p:cNvSpPr>
          <p:nvPr/>
        </p:nvSpPr>
        <p:spPr>
          <a:xfrm>
            <a:off x="2404800" y="205965"/>
            <a:ext cx="4622400" cy="6220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l-NL" sz="3600" b="1" dirty="0" smtClean="0">
                <a:ln w="3175">
                  <a:solidFill>
                    <a:prstClr val="black"/>
                  </a:solidFill>
                </a:ln>
                <a:solidFill>
                  <a:prstClr val="white"/>
                </a:solidFill>
                <a:effectLst>
                  <a:outerShdw blurRad="38100" dist="38100" dir="2700000" algn="tl">
                    <a:srgbClr val="000000">
                      <a:alpha val="43137"/>
                    </a:srgbClr>
                  </a:outerShdw>
                </a:effectLst>
              </a:rPr>
              <a:t>Inspiratie van de Bijbel</a:t>
            </a:r>
            <a:endParaRPr lang="nl-NL" sz="3600" b="1" dirty="0">
              <a:ln w="3175">
                <a:solidFill>
                  <a:prstClr val="black"/>
                </a:solidFill>
              </a:ln>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5026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jdelijke aanduiding voor inhoud 3"/>
          <p:cNvSpPr txBox="1">
            <a:spLocks/>
          </p:cNvSpPr>
          <p:nvPr/>
        </p:nvSpPr>
        <p:spPr>
          <a:xfrm>
            <a:off x="2404800" y="205965"/>
            <a:ext cx="4622400" cy="6220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l-NL" sz="3600" b="1" dirty="0" smtClean="0">
                <a:ln w="3175">
                  <a:solidFill>
                    <a:prstClr val="black"/>
                  </a:solidFill>
                </a:ln>
                <a:solidFill>
                  <a:prstClr val="white"/>
                </a:solidFill>
                <a:effectLst>
                  <a:outerShdw blurRad="38100" dist="38100" dir="2700000" algn="tl">
                    <a:srgbClr val="000000">
                      <a:alpha val="43137"/>
                    </a:srgbClr>
                  </a:outerShdw>
                </a:effectLst>
              </a:rPr>
              <a:t>Inspiratie van de Bijbel</a:t>
            </a:r>
            <a:endParaRPr lang="nl-NL" sz="36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7" name="Tekstvak 6"/>
          <p:cNvSpPr txBox="1"/>
          <p:nvPr/>
        </p:nvSpPr>
        <p:spPr>
          <a:xfrm>
            <a:off x="273600" y="828000"/>
            <a:ext cx="8733600" cy="4832092"/>
          </a:xfrm>
          <a:prstGeom prst="rect">
            <a:avLst/>
          </a:prstGeom>
          <a:noFill/>
        </p:spPr>
        <p:txBody>
          <a:bodyPr wrap="square" rtlCol="0">
            <a:spAutoFit/>
          </a:bodyPr>
          <a:lstStyle/>
          <a:p>
            <a:r>
              <a:rPr lang="nl-NL" sz="2800" b="1" dirty="0" smtClean="0">
                <a:solidFill>
                  <a:schemeClr val="bg1"/>
                </a:solidFill>
                <a:effectLst>
                  <a:outerShdw blurRad="38100" dist="38100" dir="2700000" algn="tl">
                    <a:srgbClr val="000000">
                      <a:alpha val="43137"/>
                    </a:srgbClr>
                  </a:outerShdw>
                </a:effectLst>
              </a:rPr>
              <a:t>De </a:t>
            </a:r>
            <a:r>
              <a:rPr lang="nl-NL" sz="2800" b="1" dirty="0">
                <a:solidFill>
                  <a:schemeClr val="bg1"/>
                </a:solidFill>
                <a:effectLst>
                  <a:outerShdw blurRad="38100" dist="38100" dir="2700000" algn="tl">
                    <a:srgbClr val="000000">
                      <a:alpha val="43137"/>
                    </a:srgbClr>
                  </a:outerShdw>
                </a:effectLst>
              </a:rPr>
              <a:t>situering in de zesde eeuw v. Chr. hoeft niet te betekenen dat Daniël ook in die tijd geschreven is. Op grond van historisch onderzoek en de taal en de stijl van het boek nemen velen tegenwoordig aan dat het boek in zijn huidige vorm uit de eerste helft van de tweede eeuw v. Chr. stamt. </a:t>
            </a:r>
            <a:r>
              <a:rPr lang="nl-NL" sz="2800" b="1" dirty="0" smtClean="0">
                <a:solidFill>
                  <a:schemeClr val="bg1"/>
                </a:solidFill>
                <a:effectLst>
                  <a:outerShdw blurRad="38100" dist="38100" dir="2700000" algn="tl">
                    <a:srgbClr val="000000">
                      <a:alpha val="43137"/>
                    </a:srgbClr>
                  </a:outerShdw>
                </a:effectLst>
              </a:rPr>
              <a:t>(…) Het </a:t>
            </a:r>
            <a:r>
              <a:rPr lang="nl-NL" sz="2800" b="1" dirty="0">
                <a:solidFill>
                  <a:schemeClr val="bg1"/>
                </a:solidFill>
                <a:effectLst>
                  <a:outerShdw blurRad="38100" dist="38100" dir="2700000" algn="tl">
                    <a:srgbClr val="000000">
                      <a:alpha val="43137"/>
                    </a:srgbClr>
                  </a:outerShdw>
                </a:effectLst>
              </a:rPr>
              <a:t>boek was bedoeld voor de vrome Joden die streden tegen de Griekse </a:t>
            </a:r>
            <a:r>
              <a:rPr lang="nl-NL" sz="2800" b="1" dirty="0" err="1">
                <a:solidFill>
                  <a:schemeClr val="bg1"/>
                </a:solidFill>
                <a:effectLst>
                  <a:outerShdw blurRad="38100" dist="38100" dir="2700000" algn="tl">
                    <a:srgbClr val="000000">
                      <a:alpha val="43137"/>
                    </a:srgbClr>
                  </a:outerShdw>
                </a:effectLst>
              </a:rPr>
              <a:t>inmening</a:t>
            </a:r>
            <a:r>
              <a:rPr lang="nl-NL" sz="2800" b="1" dirty="0">
                <a:solidFill>
                  <a:schemeClr val="bg1"/>
                </a:solidFill>
                <a:effectLst>
                  <a:outerShdw blurRad="38100" dist="38100" dir="2700000" algn="tl">
                    <a:srgbClr val="000000">
                      <a:alpha val="43137"/>
                    </a:srgbClr>
                  </a:outerShdw>
                </a:effectLst>
              </a:rPr>
              <a:t> in de joodse godsdienst en cultuur. De in vroeger tijd spelende verhalen over het geloof en de wijsheid van Daniël dienden tot voorbeeld en inspiratie om de essentiële waarden van de joodse godsdienst niet op te geven</a:t>
            </a:r>
            <a:r>
              <a:rPr lang="nl-NL" sz="2800" b="1" dirty="0" smtClean="0">
                <a:solidFill>
                  <a:schemeClr val="bg1"/>
                </a:solidFill>
                <a:effectLst>
                  <a:outerShdw blurRad="38100" dist="38100" dir="2700000" algn="tl">
                    <a:srgbClr val="000000">
                      <a:alpha val="43137"/>
                    </a:srgbClr>
                  </a:outerShdw>
                </a:effectLst>
              </a:rPr>
              <a:t>.</a:t>
            </a:r>
            <a:endParaRPr lang="nl-NL" sz="2800" b="1" dirty="0">
              <a:ln w="3175">
                <a:solidFill>
                  <a:prstClr val="black"/>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739871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jdelijke aanduiding voor inhoud 3"/>
          <p:cNvSpPr txBox="1">
            <a:spLocks/>
          </p:cNvSpPr>
          <p:nvPr/>
        </p:nvSpPr>
        <p:spPr>
          <a:xfrm>
            <a:off x="2404800" y="205965"/>
            <a:ext cx="4622400" cy="6220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l-NL" sz="3600" b="1" dirty="0" smtClean="0">
                <a:ln w="3175">
                  <a:solidFill>
                    <a:prstClr val="black"/>
                  </a:solidFill>
                </a:ln>
                <a:solidFill>
                  <a:prstClr val="white"/>
                </a:solidFill>
                <a:effectLst>
                  <a:outerShdw blurRad="38100" dist="38100" dir="2700000" algn="tl">
                    <a:srgbClr val="000000">
                      <a:alpha val="43137"/>
                    </a:srgbClr>
                  </a:outerShdw>
                </a:effectLst>
              </a:rPr>
              <a:t>Inspiratie van de Bijbel</a:t>
            </a:r>
            <a:endParaRPr lang="nl-NL" sz="36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2" name="Tekstvak 1"/>
          <p:cNvSpPr txBox="1"/>
          <p:nvPr/>
        </p:nvSpPr>
        <p:spPr>
          <a:xfrm>
            <a:off x="324000" y="691200"/>
            <a:ext cx="8575200" cy="1938992"/>
          </a:xfrm>
          <a:prstGeom prst="rect">
            <a:avLst/>
          </a:prstGeom>
          <a:noFill/>
        </p:spPr>
        <p:txBody>
          <a:bodyPr wrap="square" rtlCol="0">
            <a:spAutoFit/>
          </a:bodyPr>
          <a:lstStyle/>
          <a:p>
            <a:r>
              <a:rPr lang="nl-NL" sz="2400" b="1" dirty="0">
                <a:ln w="3175">
                  <a:solidFill>
                    <a:schemeClr val="tx1"/>
                  </a:solidFill>
                </a:ln>
                <a:solidFill>
                  <a:schemeClr val="bg1"/>
                </a:solidFill>
                <a:effectLst>
                  <a:outerShdw blurRad="38100" dist="38100" dir="2700000" algn="tl">
                    <a:srgbClr val="000000">
                      <a:alpha val="43137"/>
                    </a:srgbClr>
                  </a:outerShdw>
                </a:effectLst>
              </a:rPr>
              <a:t>HSV Zach. 7:12 </a:t>
            </a:r>
            <a:endParaRPr lang="nl-NL" sz="2400" b="1" dirty="0" smtClean="0">
              <a:ln w="3175">
                <a:solidFill>
                  <a:schemeClr val="tx1"/>
                </a:solidFill>
              </a:ln>
              <a:solidFill>
                <a:schemeClr val="bg1"/>
              </a:solidFill>
              <a:effectLst>
                <a:outerShdw blurRad="38100" dist="38100" dir="2700000" algn="tl">
                  <a:srgbClr val="000000">
                    <a:alpha val="43137"/>
                  </a:srgbClr>
                </a:outerShdw>
              </a:effectLst>
            </a:endParaRPr>
          </a:p>
          <a:p>
            <a:r>
              <a:rPr lang="nl-NL" sz="3200" b="1" dirty="0" smtClean="0">
                <a:ln w="3175">
                  <a:solidFill>
                    <a:schemeClr val="tx1"/>
                  </a:solidFill>
                </a:ln>
                <a:solidFill>
                  <a:schemeClr val="bg1"/>
                </a:solidFill>
                <a:effectLst>
                  <a:outerShdw blurRad="38100" dist="38100" dir="2700000" algn="tl">
                    <a:srgbClr val="000000">
                      <a:alpha val="43137"/>
                    </a:srgbClr>
                  </a:outerShdw>
                </a:effectLst>
              </a:rPr>
              <a:t>de </a:t>
            </a:r>
            <a:r>
              <a:rPr lang="nl-NL" sz="3200" b="1" dirty="0">
                <a:ln w="3175">
                  <a:solidFill>
                    <a:schemeClr val="tx1"/>
                  </a:solidFill>
                </a:ln>
                <a:solidFill>
                  <a:schemeClr val="bg1"/>
                </a:solidFill>
                <a:effectLst>
                  <a:outerShdw blurRad="38100" dist="38100" dir="2700000" algn="tl">
                    <a:srgbClr val="000000">
                      <a:alpha val="43137"/>
                    </a:srgbClr>
                  </a:outerShdw>
                </a:effectLst>
              </a:rPr>
              <a:t>woorden die de HEERE van de legermachten door Zijn Geest gezonden had, door de dienst van de vroegere profeten</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a:t>
            </a:r>
            <a:endParaRPr lang="nl-NL" dirty="0"/>
          </a:p>
        </p:txBody>
      </p:sp>
    </p:spTree>
    <p:extLst>
      <p:ext uri="{BB962C8B-B14F-4D97-AF65-F5344CB8AC3E}">
        <p14:creationId xmlns:p14="http://schemas.microsoft.com/office/powerpoint/2010/main" val="38307347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jdelijke aanduiding voor inhoud 3"/>
          <p:cNvSpPr txBox="1">
            <a:spLocks/>
          </p:cNvSpPr>
          <p:nvPr/>
        </p:nvSpPr>
        <p:spPr>
          <a:xfrm>
            <a:off x="2404800" y="205965"/>
            <a:ext cx="4622400" cy="6220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l-NL" sz="3600" b="1" dirty="0" smtClean="0">
                <a:ln w="3175">
                  <a:solidFill>
                    <a:prstClr val="black"/>
                  </a:solidFill>
                </a:ln>
                <a:solidFill>
                  <a:prstClr val="white"/>
                </a:solidFill>
                <a:effectLst>
                  <a:outerShdw blurRad="38100" dist="38100" dir="2700000" algn="tl">
                    <a:srgbClr val="000000">
                      <a:alpha val="43137"/>
                    </a:srgbClr>
                  </a:outerShdw>
                </a:effectLst>
              </a:rPr>
              <a:t>Inspiratie van de Bijbel</a:t>
            </a:r>
            <a:endParaRPr lang="nl-NL" sz="36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2" name="Tekstvak 1"/>
          <p:cNvSpPr txBox="1"/>
          <p:nvPr/>
        </p:nvSpPr>
        <p:spPr>
          <a:xfrm>
            <a:off x="324000" y="691200"/>
            <a:ext cx="8575200" cy="1938992"/>
          </a:xfrm>
          <a:prstGeom prst="rect">
            <a:avLst/>
          </a:prstGeom>
          <a:noFill/>
        </p:spPr>
        <p:txBody>
          <a:bodyPr wrap="square" rtlCol="0">
            <a:spAutoFit/>
          </a:bodyPr>
          <a:lstStyle/>
          <a:p>
            <a:r>
              <a:rPr lang="nl-NL" sz="2400" b="1" dirty="0">
                <a:ln w="3175">
                  <a:solidFill>
                    <a:schemeClr val="tx1"/>
                  </a:solidFill>
                </a:ln>
                <a:solidFill>
                  <a:schemeClr val="bg1"/>
                </a:solidFill>
                <a:effectLst>
                  <a:outerShdw blurRad="38100" dist="38100" dir="2700000" algn="tl">
                    <a:srgbClr val="000000">
                      <a:alpha val="43137"/>
                    </a:srgbClr>
                  </a:outerShdw>
                </a:effectLst>
              </a:rPr>
              <a:t>HSV Zach. 7:12 </a:t>
            </a:r>
            <a:endParaRPr lang="nl-NL" sz="2400" b="1" dirty="0" smtClean="0">
              <a:ln w="3175">
                <a:solidFill>
                  <a:schemeClr val="tx1"/>
                </a:solidFill>
              </a:ln>
              <a:solidFill>
                <a:schemeClr val="bg1"/>
              </a:solidFill>
              <a:effectLst>
                <a:outerShdw blurRad="38100" dist="38100" dir="2700000" algn="tl">
                  <a:srgbClr val="000000">
                    <a:alpha val="43137"/>
                  </a:srgbClr>
                </a:outerShdw>
              </a:effectLst>
            </a:endParaRPr>
          </a:p>
          <a:p>
            <a:r>
              <a:rPr lang="nl-NL" sz="3200" b="1" dirty="0" smtClean="0">
                <a:ln w="3175">
                  <a:solidFill>
                    <a:schemeClr val="tx1"/>
                  </a:solidFill>
                </a:ln>
                <a:solidFill>
                  <a:schemeClr val="bg1"/>
                </a:solidFill>
                <a:effectLst>
                  <a:outerShdw blurRad="38100" dist="38100" dir="2700000" algn="tl">
                    <a:srgbClr val="000000">
                      <a:alpha val="43137"/>
                    </a:srgbClr>
                  </a:outerShdw>
                </a:effectLst>
              </a:rPr>
              <a:t>de </a:t>
            </a:r>
            <a:r>
              <a:rPr lang="nl-NL" sz="3200" b="1" dirty="0">
                <a:ln w="3175">
                  <a:solidFill>
                    <a:schemeClr val="tx1"/>
                  </a:solidFill>
                </a:ln>
                <a:solidFill>
                  <a:schemeClr val="bg1"/>
                </a:solidFill>
                <a:effectLst>
                  <a:outerShdw blurRad="38100" dist="38100" dir="2700000" algn="tl">
                    <a:srgbClr val="000000">
                      <a:alpha val="43137"/>
                    </a:srgbClr>
                  </a:outerShdw>
                </a:effectLst>
              </a:rPr>
              <a:t>woorden die de HEERE van de legermachten door Zijn Geest gezonden had, door de dienst van de vroegere profeten</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a:t>
            </a:r>
            <a:endParaRPr lang="nl-NL" dirty="0"/>
          </a:p>
        </p:txBody>
      </p:sp>
      <p:sp>
        <p:nvSpPr>
          <p:cNvPr id="5" name="Tekstvak 4"/>
          <p:cNvSpPr txBox="1"/>
          <p:nvPr/>
        </p:nvSpPr>
        <p:spPr>
          <a:xfrm>
            <a:off x="324000" y="2730000"/>
            <a:ext cx="8876400" cy="2923877"/>
          </a:xfrm>
          <a:prstGeom prst="rect">
            <a:avLst/>
          </a:prstGeom>
          <a:noFill/>
        </p:spPr>
        <p:txBody>
          <a:bodyPr wrap="square" rtlCol="0">
            <a:spAutoFit/>
          </a:bodyPr>
          <a:lstStyle/>
          <a:p>
            <a:r>
              <a:rPr lang="nl-NL" sz="2400" b="1" dirty="0" smtClean="0">
                <a:ln w="3175">
                  <a:solidFill>
                    <a:schemeClr val="tx1"/>
                  </a:solidFill>
                </a:ln>
                <a:solidFill>
                  <a:schemeClr val="bg1"/>
                </a:solidFill>
                <a:effectLst>
                  <a:outerShdw blurRad="38100" dist="38100" dir="2700000" algn="tl">
                    <a:srgbClr val="000000">
                      <a:alpha val="43137"/>
                    </a:srgbClr>
                  </a:outerShdw>
                </a:effectLst>
              </a:rPr>
              <a:t>HSV </a:t>
            </a:r>
            <a:r>
              <a:rPr lang="nl-NL" sz="2400" b="1" dirty="0">
                <a:ln w="3175">
                  <a:solidFill>
                    <a:schemeClr val="tx1"/>
                  </a:solidFill>
                </a:ln>
                <a:solidFill>
                  <a:schemeClr val="bg1"/>
                </a:solidFill>
                <a:effectLst>
                  <a:outerShdw blurRad="38100" dist="38100" dir="2700000" algn="tl">
                    <a:srgbClr val="000000">
                      <a:alpha val="43137"/>
                    </a:srgbClr>
                  </a:outerShdw>
                </a:effectLst>
              </a:rPr>
              <a:t>2 Tim. 3:16 </a:t>
            </a:r>
            <a:endParaRPr lang="nl-NL" sz="2400" b="1" dirty="0" smtClean="0">
              <a:ln w="3175">
                <a:solidFill>
                  <a:schemeClr val="tx1"/>
                </a:solidFill>
              </a:ln>
              <a:solidFill>
                <a:schemeClr val="bg1"/>
              </a:solidFill>
              <a:effectLst>
                <a:outerShdw blurRad="38100" dist="38100" dir="2700000" algn="tl">
                  <a:srgbClr val="000000">
                    <a:alpha val="43137"/>
                  </a:srgbClr>
                </a:outerShdw>
              </a:effectLst>
            </a:endParaRPr>
          </a:p>
          <a:p>
            <a:r>
              <a:rPr lang="nl-NL" sz="3200" b="1" dirty="0" smtClean="0">
                <a:ln w="3175">
                  <a:solidFill>
                    <a:schemeClr val="tx1"/>
                  </a:solidFill>
                </a:ln>
                <a:solidFill>
                  <a:schemeClr val="bg1"/>
                </a:solidFill>
                <a:effectLst>
                  <a:outerShdw blurRad="38100" dist="38100" dir="2700000" algn="tl">
                    <a:srgbClr val="000000">
                      <a:alpha val="43137"/>
                    </a:srgbClr>
                  </a:outerShdw>
                </a:effectLst>
              </a:rPr>
              <a:t>Heel </a:t>
            </a:r>
            <a:r>
              <a:rPr lang="nl-NL" sz="3200" b="1" dirty="0">
                <a:ln w="3175">
                  <a:solidFill>
                    <a:schemeClr val="tx1"/>
                  </a:solidFill>
                </a:ln>
                <a:solidFill>
                  <a:schemeClr val="bg1"/>
                </a:solidFill>
                <a:effectLst>
                  <a:outerShdw blurRad="38100" dist="38100" dir="2700000" algn="tl">
                    <a:srgbClr val="000000">
                      <a:alpha val="43137"/>
                    </a:srgbClr>
                  </a:outerShdw>
                </a:effectLst>
              </a:rPr>
              <a:t>de Schrift is door God ingegeven en is nuttig om daarmee te onderwijzen, te weerleggen, te verbeteren en op te voeden in de rechtvaardigheid, opdat de mens die God toebehoort, volmaakt zou zijn, tot elk goed werk volkomen toegerust</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a:t>
            </a:r>
            <a:endParaRPr lang="nl-NL" sz="2400" b="1" dirty="0" smtClean="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269575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jdelijke aanduiding voor inhoud 3"/>
          <p:cNvSpPr txBox="1">
            <a:spLocks/>
          </p:cNvSpPr>
          <p:nvPr/>
        </p:nvSpPr>
        <p:spPr>
          <a:xfrm>
            <a:off x="2404800" y="205965"/>
            <a:ext cx="4622400" cy="6220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l-NL" sz="3600" b="1" dirty="0" smtClean="0">
                <a:ln w="3175">
                  <a:solidFill>
                    <a:prstClr val="black"/>
                  </a:solidFill>
                </a:ln>
                <a:solidFill>
                  <a:prstClr val="white"/>
                </a:solidFill>
                <a:effectLst>
                  <a:outerShdw blurRad="38100" dist="38100" dir="2700000" algn="tl">
                    <a:srgbClr val="000000">
                      <a:alpha val="43137"/>
                    </a:srgbClr>
                  </a:outerShdw>
                </a:effectLst>
              </a:rPr>
              <a:t>Inspiratie van de Bijbel</a:t>
            </a:r>
            <a:endParaRPr lang="nl-NL" sz="36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2" name="Tekstvak 1"/>
          <p:cNvSpPr txBox="1"/>
          <p:nvPr/>
        </p:nvSpPr>
        <p:spPr>
          <a:xfrm>
            <a:off x="338400" y="1173600"/>
            <a:ext cx="8575200" cy="3416320"/>
          </a:xfrm>
          <a:prstGeom prst="rect">
            <a:avLst/>
          </a:prstGeom>
          <a:noFill/>
        </p:spPr>
        <p:txBody>
          <a:bodyPr wrap="square" rtlCol="0">
            <a:spAutoFit/>
          </a:bodyPr>
          <a:lstStyle/>
          <a:p>
            <a:r>
              <a:rPr lang="nl-NL" sz="2400" b="1" dirty="0" smtClean="0">
                <a:ln w="3175">
                  <a:solidFill>
                    <a:schemeClr val="tx1"/>
                  </a:solidFill>
                </a:ln>
                <a:solidFill>
                  <a:schemeClr val="bg1"/>
                </a:solidFill>
                <a:effectLst>
                  <a:outerShdw blurRad="38100" dist="38100" dir="2700000" algn="tl">
                    <a:srgbClr val="000000">
                      <a:alpha val="43137"/>
                    </a:srgbClr>
                  </a:outerShdw>
                </a:effectLst>
              </a:rPr>
              <a:t>HSV 2 Petr. 1:20 </a:t>
            </a:r>
          </a:p>
          <a:p>
            <a:r>
              <a:rPr lang="nl-NL" sz="3200" b="1" dirty="0" smtClean="0">
                <a:ln w="3175">
                  <a:solidFill>
                    <a:schemeClr val="tx1"/>
                  </a:solidFill>
                </a:ln>
                <a:solidFill>
                  <a:schemeClr val="bg1"/>
                </a:solidFill>
                <a:effectLst>
                  <a:outerShdw blurRad="38100" dist="38100" dir="2700000" algn="tl">
                    <a:srgbClr val="000000">
                      <a:alpha val="43137"/>
                    </a:srgbClr>
                  </a:outerShdw>
                </a:effectLst>
              </a:rPr>
              <a:t>Dit moet u allereerst weten, dat geen enkele profetie van de Schrift een eigenmachtige uitleg toelaat; want de profetie is destijds niet voortgebracht door de wil van een mens, maar heilige mensen van God, door de Heilige Geest gedreven, hebben gesproken.</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55108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jdelijke aanduiding voor inhoud 3"/>
          <p:cNvSpPr txBox="1">
            <a:spLocks/>
          </p:cNvSpPr>
          <p:nvPr/>
        </p:nvSpPr>
        <p:spPr>
          <a:xfrm>
            <a:off x="2404800" y="205965"/>
            <a:ext cx="4622400" cy="6220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l-NL" sz="3600" b="1" dirty="0" smtClean="0">
                <a:ln w="3175">
                  <a:solidFill>
                    <a:prstClr val="black"/>
                  </a:solidFill>
                </a:ln>
                <a:solidFill>
                  <a:prstClr val="white"/>
                </a:solidFill>
                <a:effectLst>
                  <a:outerShdw blurRad="38100" dist="38100" dir="2700000" algn="tl">
                    <a:srgbClr val="000000">
                      <a:alpha val="43137"/>
                    </a:srgbClr>
                  </a:outerShdw>
                </a:effectLst>
              </a:rPr>
              <a:t>Inspiratie van de Bijbel</a:t>
            </a:r>
            <a:endParaRPr lang="nl-NL" sz="36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2" name="Tekstvak 1"/>
          <p:cNvSpPr txBox="1"/>
          <p:nvPr/>
        </p:nvSpPr>
        <p:spPr>
          <a:xfrm>
            <a:off x="338400" y="1173600"/>
            <a:ext cx="8575200" cy="584775"/>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 Mechanische inspiratie?</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95993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70" y="763200"/>
            <a:ext cx="8676521" cy="3110400"/>
          </a:xfrm>
          <a:prstGeom prst="rect">
            <a:avLst/>
          </a:prstGeom>
        </p:spPr>
      </p:pic>
      <p:sp>
        <p:nvSpPr>
          <p:cNvPr id="3" name="Tijdelijke aanduiding voor inhoud 3"/>
          <p:cNvSpPr txBox="1">
            <a:spLocks/>
          </p:cNvSpPr>
          <p:nvPr/>
        </p:nvSpPr>
        <p:spPr>
          <a:xfrm>
            <a:off x="2615478" y="1267682"/>
            <a:ext cx="1964952" cy="49180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l-NL" sz="2800" dirty="0" smtClean="0"/>
              <a:t>39 boeken</a:t>
            </a:r>
            <a:endParaRPr lang="nl-NL" sz="2800" dirty="0"/>
          </a:p>
        </p:txBody>
      </p:sp>
      <p:sp>
        <p:nvSpPr>
          <p:cNvPr id="4" name="Tijdelijke aanduiding voor inhoud 3"/>
          <p:cNvSpPr txBox="1">
            <a:spLocks/>
          </p:cNvSpPr>
          <p:nvPr/>
        </p:nvSpPr>
        <p:spPr bwMode="auto">
          <a:xfrm>
            <a:off x="2125237" y="1806566"/>
            <a:ext cx="2418736" cy="49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r>
              <a:rPr lang="nl-NL" sz="2400" dirty="0" smtClean="0">
                <a:solidFill>
                  <a:schemeClr val="tx1"/>
                </a:solidFill>
              </a:rPr>
              <a:t>Oude Testament</a:t>
            </a:r>
            <a:endParaRPr lang="nl-NL" sz="2400" dirty="0">
              <a:solidFill>
                <a:schemeClr val="tx1"/>
              </a:solidFill>
            </a:endParaRPr>
          </a:p>
        </p:txBody>
      </p:sp>
      <p:sp>
        <p:nvSpPr>
          <p:cNvPr id="5" name="Tijdelijke aanduiding voor inhoud 3"/>
          <p:cNvSpPr txBox="1">
            <a:spLocks/>
          </p:cNvSpPr>
          <p:nvPr/>
        </p:nvSpPr>
        <p:spPr>
          <a:xfrm>
            <a:off x="5143878" y="1326482"/>
            <a:ext cx="1964952" cy="49180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l-NL" sz="2800" dirty="0" smtClean="0"/>
              <a:t>27 boeken</a:t>
            </a:r>
            <a:endParaRPr lang="nl-NL" sz="2800" dirty="0"/>
          </a:p>
        </p:txBody>
      </p:sp>
      <p:sp>
        <p:nvSpPr>
          <p:cNvPr id="6" name="Tijdelijke aanduiding voor inhoud 3"/>
          <p:cNvSpPr txBox="1">
            <a:spLocks/>
          </p:cNvSpPr>
          <p:nvPr/>
        </p:nvSpPr>
        <p:spPr bwMode="auto">
          <a:xfrm>
            <a:off x="4784921" y="1818283"/>
            <a:ext cx="2923814" cy="49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r>
              <a:rPr lang="nl-NL" sz="2400" dirty="0" smtClean="0">
                <a:solidFill>
                  <a:schemeClr val="tx1"/>
                </a:solidFill>
              </a:rPr>
              <a:t>Nieuwe Testament</a:t>
            </a:r>
            <a:endParaRPr lang="nl-NL" sz="2400" dirty="0">
              <a:solidFill>
                <a:schemeClr val="tx1"/>
              </a:solidFill>
            </a:endParaRPr>
          </a:p>
        </p:txBody>
      </p:sp>
      <p:sp>
        <p:nvSpPr>
          <p:cNvPr id="7" name="PIJL-OMLAAG 6"/>
          <p:cNvSpPr/>
          <p:nvPr/>
        </p:nvSpPr>
        <p:spPr>
          <a:xfrm>
            <a:off x="2678400" y="2563200"/>
            <a:ext cx="957600" cy="1857600"/>
          </a:xfrm>
          <a:prstGeom prst="downArrow">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inhoud 3"/>
          <p:cNvSpPr txBox="1">
            <a:spLocks/>
          </p:cNvSpPr>
          <p:nvPr/>
        </p:nvSpPr>
        <p:spPr>
          <a:xfrm>
            <a:off x="1742400" y="4453965"/>
            <a:ext cx="2347200" cy="49180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l-NL" sz="3600" b="1" dirty="0" smtClean="0">
                <a:ln w="3175">
                  <a:solidFill>
                    <a:schemeClr val="tx1"/>
                  </a:solidFill>
                </a:ln>
                <a:solidFill>
                  <a:schemeClr val="bg1"/>
                </a:solidFill>
                <a:effectLst>
                  <a:outerShdw blurRad="38100" dist="38100" dir="2700000" algn="tl">
                    <a:srgbClr val="000000">
                      <a:alpha val="43137"/>
                    </a:srgbClr>
                  </a:outerShdw>
                </a:effectLst>
              </a:rPr>
              <a:t>Hebreeuws</a:t>
            </a:r>
            <a:endParaRPr lang="nl-NL" sz="36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10" name="Tijdelijke aanduiding voor inhoud 3"/>
          <p:cNvSpPr txBox="1">
            <a:spLocks/>
          </p:cNvSpPr>
          <p:nvPr/>
        </p:nvSpPr>
        <p:spPr>
          <a:xfrm>
            <a:off x="5699628" y="4458330"/>
            <a:ext cx="2347200" cy="49180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l-NL" sz="3600" b="1" dirty="0" smtClean="0">
                <a:ln w="3175">
                  <a:solidFill>
                    <a:schemeClr val="tx1"/>
                  </a:solidFill>
                </a:ln>
                <a:solidFill>
                  <a:schemeClr val="bg1"/>
                </a:solidFill>
                <a:effectLst>
                  <a:outerShdw blurRad="38100" dist="38100" dir="2700000" algn="tl">
                    <a:srgbClr val="000000">
                      <a:alpha val="43137"/>
                    </a:srgbClr>
                  </a:outerShdw>
                </a:effectLst>
              </a:rPr>
              <a:t>Grieks</a:t>
            </a:r>
            <a:endParaRPr lang="nl-NL" sz="36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11" name="PIJL-OMLAAG 10"/>
          <p:cNvSpPr/>
          <p:nvPr/>
        </p:nvSpPr>
        <p:spPr>
          <a:xfrm>
            <a:off x="5984400" y="2596365"/>
            <a:ext cx="957600" cy="1857600"/>
          </a:xfrm>
          <a:prstGeom prst="downArrow">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ijdelijke aanduiding voor inhoud 3"/>
          <p:cNvSpPr txBox="1">
            <a:spLocks/>
          </p:cNvSpPr>
          <p:nvPr/>
        </p:nvSpPr>
        <p:spPr>
          <a:xfrm>
            <a:off x="1742400" y="4916966"/>
            <a:ext cx="2347200" cy="49180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l-NL" sz="3600" b="1" dirty="0" smtClean="0">
                <a:ln w="3175">
                  <a:solidFill>
                    <a:schemeClr val="tx1"/>
                  </a:solidFill>
                </a:ln>
                <a:solidFill>
                  <a:schemeClr val="bg1"/>
                </a:solidFill>
                <a:effectLst>
                  <a:outerShdw blurRad="38100" dist="38100" dir="2700000" algn="tl">
                    <a:srgbClr val="000000">
                      <a:alpha val="43137"/>
                    </a:srgbClr>
                  </a:outerShdw>
                </a:effectLst>
              </a:rPr>
              <a:t>Aramees</a:t>
            </a:r>
            <a:endParaRPr lang="nl-NL" sz="36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319371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jdelijke aanduiding voor inhoud 3"/>
          <p:cNvSpPr txBox="1">
            <a:spLocks/>
          </p:cNvSpPr>
          <p:nvPr/>
        </p:nvSpPr>
        <p:spPr>
          <a:xfrm>
            <a:off x="2404800" y="205965"/>
            <a:ext cx="4622400" cy="6220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l-NL" sz="3600" b="1" dirty="0" smtClean="0">
                <a:ln w="3175">
                  <a:solidFill>
                    <a:prstClr val="black"/>
                  </a:solidFill>
                </a:ln>
                <a:solidFill>
                  <a:prstClr val="white"/>
                </a:solidFill>
                <a:effectLst>
                  <a:outerShdw blurRad="38100" dist="38100" dir="2700000" algn="tl">
                    <a:srgbClr val="000000">
                      <a:alpha val="43137"/>
                    </a:srgbClr>
                  </a:outerShdw>
                </a:effectLst>
              </a:rPr>
              <a:t>Inspiratie van de Bijbel</a:t>
            </a:r>
            <a:endParaRPr lang="nl-NL" sz="36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2" name="Tekstvak 1"/>
          <p:cNvSpPr txBox="1"/>
          <p:nvPr/>
        </p:nvSpPr>
        <p:spPr>
          <a:xfrm>
            <a:off x="338400" y="1173600"/>
            <a:ext cx="8575200" cy="584775"/>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 Mechanische inspiratie?</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5" name="Tekstvak 4"/>
          <p:cNvSpPr txBox="1"/>
          <p:nvPr/>
        </p:nvSpPr>
        <p:spPr>
          <a:xfrm>
            <a:off x="338400" y="1758375"/>
            <a:ext cx="8575200" cy="584775"/>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 Dynamische inspiratie?</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97111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jdelijke aanduiding voor inhoud 3"/>
          <p:cNvSpPr txBox="1">
            <a:spLocks/>
          </p:cNvSpPr>
          <p:nvPr/>
        </p:nvSpPr>
        <p:spPr>
          <a:xfrm>
            <a:off x="2404800" y="205965"/>
            <a:ext cx="4622400" cy="6220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l-NL" sz="3600" b="1" dirty="0" smtClean="0">
                <a:ln w="3175">
                  <a:solidFill>
                    <a:prstClr val="black"/>
                  </a:solidFill>
                </a:ln>
                <a:solidFill>
                  <a:prstClr val="white"/>
                </a:solidFill>
                <a:effectLst>
                  <a:outerShdw blurRad="38100" dist="38100" dir="2700000" algn="tl">
                    <a:srgbClr val="000000">
                      <a:alpha val="43137"/>
                    </a:srgbClr>
                  </a:outerShdw>
                </a:effectLst>
              </a:rPr>
              <a:t>Inspiratie van de Bijbel</a:t>
            </a:r>
            <a:endParaRPr lang="nl-NL" sz="36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2" name="Tekstvak 1"/>
          <p:cNvSpPr txBox="1"/>
          <p:nvPr/>
        </p:nvSpPr>
        <p:spPr>
          <a:xfrm>
            <a:off x="338400" y="1173600"/>
            <a:ext cx="8575200" cy="584775"/>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 Mechanische inspiratie?</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5" name="Tekstvak 4"/>
          <p:cNvSpPr txBox="1"/>
          <p:nvPr/>
        </p:nvSpPr>
        <p:spPr>
          <a:xfrm>
            <a:off x="338400" y="1758375"/>
            <a:ext cx="8575200" cy="584775"/>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 Dynamische inspiratie?</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6" name="Tekstvak 5"/>
          <p:cNvSpPr txBox="1"/>
          <p:nvPr/>
        </p:nvSpPr>
        <p:spPr>
          <a:xfrm>
            <a:off x="338400" y="2343150"/>
            <a:ext cx="8575200" cy="584775"/>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 Organische inspiratie?</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872559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jdelijke aanduiding voor inhoud 3"/>
          <p:cNvSpPr txBox="1">
            <a:spLocks/>
          </p:cNvSpPr>
          <p:nvPr/>
        </p:nvSpPr>
        <p:spPr>
          <a:xfrm>
            <a:off x="2404800" y="205965"/>
            <a:ext cx="4622400" cy="6220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l-NL" sz="3600" b="1" dirty="0" smtClean="0">
                <a:ln w="3175">
                  <a:solidFill>
                    <a:prstClr val="black"/>
                  </a:solidFill>
                </a:ln>
                <a:solidFill>
                  <a:prstClr val="white"/>
                </a:solidFill>
                <a:effectLst>
                  <a:outerShdw blurRad="38100" dist="38100" dir="2700000" algn="tl">
                    <a:srgbClr val="000000">
                      <a:alpha val="43137"/>
                    </a:srgbClr>
                  </a:outerShdw>
                </a:effectLst>
              </a:rPr>
              <a:t>Inspiratie van de Bijbel</a:t>
            </a:r>
            <a:endParaRPr lang="nl-NL" sz="36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2" name="Tekstvak 1"/>
          <p:cNvSpPr txBox="1"/>
          <p:nvPr/>
        </p:nvSpPr>
        <p:spPr>
          <a:xfrm>
            <a:off x="338400" y="1173600"/>
            <a:ext cx="8575200" cy="584775"/>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 Verschillende genres</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836549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jdelijke aanduiding voor inhoud 3"/>
          <p:cNvSpPr txBox="1">
            <a:spLocks/>
          </p:cNvSpPr>
          <p:nvPr/>
        </p:nvSpPr>
        <p:spPr>
          <a:xfrm>
            <a:off x="2404800" y="205965"/>
            <a:ext cx="4622400" cy="6220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l-NL" sz="3600" b="1" dirty="0" smtClean="0">
                <a:ln w="3175">
                  <a:solidFill>
                    <a:prstClr val="black"/>
                  </a:solidFill>
                </a:ln>
                <a:solidFill>
                  <a:prstClr val="white"/>
                </a:solidFill>
                <a:effectLst>
                  <a:outerShdw blurRad="38100" dist="38100" dir="2700000" algn="tl">
                    <a:srgbClr val="000000">
                      <a:alpha val="43137"/>
                    </a:srgbClr>
                  </a:outerShdw>
                </a:effectLst>
              </a:rPr>
              <a:t>Inspiratie van de Bijbel</a:t>
            </a:r>
            <a:endParaRPr lang="nl-NL" sz="36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2" name="Tekstvak 1"/>
          <p:cNvSpPr txBox="1"/>
          <p:nvPr/>
        </p:nvSpPr>
        <p:spPr>
          <a:xfrm>
            <a:off x="338400" y="1173600"/>
            <a:ext cx="8575200" cy="584775"/>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 Verschillende genres</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5" name="Tekstvak 4"/>
          <p:cNvSpPr txBox="1"/>
          <p:nvPr/>
        </p:nvSpPr>
        <p:spPr>
          <a:xfrm>
            <a:off x="338400" y="1758375"/>
            <a:ext cx="8575200" cy="584775"/>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 God past Zich aan </a:t>
            </a:r>
            <a:r>
              <a:rPr lang="nl-NL" sz="3200" b="1" dirty="0" err="1" smtClean="0">
                <a:ln w="3175">
                  <a:solidFill>
                    <a:schemeClr val="tx1"/>
                  </a:solidFill>
                </a:ln>
                <a:solidFill>
                  <a:schemeClr val="bg1"/>
                </a:solidFill>
                <a:effectLst>
                  <a:outerShdw blurRad="38100" dist="38100" dir="2700000" algn="tl">
                    <a:srgbClr val="000000">
                      <a:alpha val="43137"/>
                    </a:srgbClr>
                  </a:outerShdw>
                </a:effectLst>
              </a:rPr>
              <a:t>aan</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ons spraakgebruik</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704942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jdelijke aanduiding voor inhoud 3"/>
          <p:cNvSpPr txBox="1">
            <a:spLocks/>
          </p:cNvSpPr>
          <p:nvPr/>
        </p:nvSpPr>
        <p:spPr>
          <a:xfrm>
            <a:off x="2404800" y="205965"/>
            <a:ext cx="4622400" cy="6220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l-NL" sz="3600" b="1" dirty="0" smtClean="0">
                <a:ln w="3175">
                  <a:solidFill>
                    <a:prstClr val="black"/>
                  </a:solidFill>
                </a:ln>
                <a:solidFill>
                  <a:prstClr val="white"/>
                </a:solidFill>
                <a:effectLst>
                  <a:outerShdw blurRad="38100" dist="38100" dir="2700000" algn="tl">
                    <a:srgbClr val="000000">
                      <a:alpha val="43137"/>
                    </a:srgbClr>
                  </a:outerShdw>
                </a:effectLst>
              </a:rPr>
              <a:t>Inspiratie van de Bijbel</a:t>
            </a:r>
            <a:endParaRPr lang="nl-NL" sz="36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2" name="Tekstvak 1"/>
          <p:cNvSpPr txBox="1"/>
          <p:nvPr/>
        </p:nvSpPr>
        <p:spPr>
          <a:xfrm>
            <a:off x="338400" y="1173600"/>
            <a:ext cx="8575200" cy="584775"/>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 Verschillende genres</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5" name="Tekstvak 4"/>
          <p:cNvSpPr txBox="1"/>
          <p:nvPr/>
        </p:nvSpPr>
        <p:spPr>
          <a:xfrm>
            <a:off x="338400" y="1758375"/>
            <a:ext cx="8575200" cy="584775"/>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 God past Zich aan </a:t>
            </a:r>
            <a:r>
              <a:rPr lang="nl-NL" sz="3200" b="1" dirty="0" err="1" smtClean="0">
                <a:ln w="3175">
                  <a:solidFill>
                    <a:schemeClr val="tx1"/>
                  </a:solidFill>
                </a:ln>
                <a:solidFill>
                  <a:schemeClr val="bg1"/>
                </a:solidFill>
                <a:effectLst>
                  <a:outerShdw blurRad="38100" dist="38100" dir="2700000" algn="tl">
                    <a:srgbClr val="000000">
                      <a:alpha val="43137"/>
                    </a:srgbClr>
                  </a:outerShdw>
                </a:effectLst>
              </a:rPr>
              <a:t>aan</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ons spraakgebruik</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6" name="Tekstvak 5"/>
          <p:cNvSpPr txBox="1"/>
          <p:nvPr/>
        </p:nvSpPr>
        <p:spPr>
          <a:xfrm>
            <a:off x="338400" y="2343150"/>
            <a:ext cx="8575200" cy="584775"/>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 Context </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052211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jdelijke aanduiding voor inhoud 3"/>
          <p:cNvSpPr txBox="1">
            <a:spLocks/>
          </p:cNvSpPr>
          <p:nvPr/>
        </p:nvSpPr>
        <p:spPr>
          <a:xfrm>
            <a:off x="1375200" y="177165"/>
            <a:ext cx="6379200" cy="6220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l-NL" sz="3600" b="1" dirty="0" smtClean="0">
                <a:ln w="3175">
                  <a:solidFill>
                    <a:prstClr val="black"/>
                  </a:solidFill>
                </a:ln>
                <a:solidFill>
                  <a:prstClr val="white"/>
                </a:solidFill>
                <a:effectLst>
                  <a:outerShdw blurRad="38100" dist="38100" dir="2700000" algn="tl">
                    <a:srgbClr val="000000">
                      <a:alpha val="43137"/>
                    </a:srgbClr>
                  </a:outerShdw>
                </a:effectLst>
              </a:rPr>
              <a:t>Betrouwbaarheid van de Bijbel</a:t>
            </a:r>
            <a:endParaRPr lang="nl-NL" sz="3600" b="1" dirty="0">
              <a:ln w="3175">
                <a:solidFill>
                  <a:prstClr val="black"/>
                </a:solidFill>
              </a:ln>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373734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jdelijke aanduiding voor inhoud 3"/>
          <p:cNvSpPr txBox="1">
            <a:spLocks/>
          </p:cNvSpPr>
          <p:nvPr/>
        </p:nvSpPr>
        <p:spPr>
          <a:xfrm>
            <a:off x="1375200" y="177165"/>
            <a:ext cx="6379200" cy="6220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l-NL" sz="3600" b="1" dirty="0" smtClean="0">
                <a:ln w="3175">
                  <a:solidFill>
                    <a:prstClr val="black"/>
                  </a:solidFill>
                </a:ln>
                <a:solidFill>
                  <a:prstClr val="white"/>
                </a:solidFill>
                <a:effectLst>
                  <a:outerShdw blurRad="38100" dist="38100" dir="2700000" algn="tl">
                    <a:srgbClr val="000000">
                      <a:alpha val="43137"/>
                    </a:srgbClr>
                  </a:outerShdw>
                </a:effectLst>
              </a:rPr>
              <a:t>Betrouwbaarheid van de Bijbel</a:t>
            </a:r>
            <a:endParaRPr lang="nl-NL" sz="36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2" name="Tekstvak 1"/>
          <p:cNvSpPr txBox="1"/>
          <p:nvPr/>
        </p:nvSpPr>
        <p:spPr>
          <a:xfrm>
            <a:off x="338400" y="1173600"/>
            <a:ext cx="8575200" cy="584775"/>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Oudste kopieën van: </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5" name="Tekstvak 4"/>
          <p:cNvSpPr txBox="1"/>
          <p:nvPr/>
        </p:nvSpPr>
        <p:spPr>
          <a:xfrm>
            <a:off x="338400" y="1758375"/>
            <a:ext cx="8575200" cy="584775"/>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err="1" smtClean="0">
                <a:ln w="3175">
                  <a:solidFill>
                    <a:schemeClr val="tx1"/>
                  </a:solidFill>
                </a:ln>
                <a:solidFill>
                  <a:schemeClr val="bg1"/>
                </a:solidFill>
                <a:effectLst>
                  <a:outerShdw blurRad="38100" dist="38100" dir="2700000" algn="tl">
                    <a:srgbClr val="000000">
                      <a:alpha val="43137"/>
                    </a:srgbClr>
                  </a:outerShdw>
                </a:effectLst>
              </a:rPr>
              <a:t>Caeasar</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(Bello </a:t>
            </a:r>
            <a:r>
              <a:rPr lang="nl-NL" sz="3200" b="1" dirty="0" err="1" smtClean="0">
                <a:ln w="3175">
                  <a:solidFill>
                    <a:schemeClr val="tx1"/>
                  </a:solidFill>
                </a:ln>
                <a:solidFill>
                  <a:schemeClr val="bg1"/>
                </a:solidFill>
                <a:effectLst>
                  <a:outerShdw blurRad="38100" dist="38100" dir="2700000" algn="tl">
                    <a:srgbClr val="000000">
                      <a:alpha val="43137"/>
                    </a:srgbClr>
                  </a:outerShdw>
                </a:effectLst>
              </a:rPr>
              <a:t>Gallico</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900 AD</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6" name="Tekstvak 5"/>
          <p:cNvSpPr txBox="1"/>
          <p:nvPr/>
        </p:nvSpPr>
        <p:spPr>
          <a:xfrm>
            <a:off x="338400" y="2343150"/>
            <a:ext cx="8575200" cy="584775"/>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 Plato 900 AD </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7" name="Tekstvak 6"/>
          <p:cNvSpPr txBox="1"/>
          <p:nvPr/>
        </p:nvSpPr>
        <p:spPr>
          <a:xfrm>
            <a:off x="338400" y="2927925"/>
            <a:ext cx="8575200" cy="584775"/>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 Aristoteles 1200 AD </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497121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jdelijke aanduiding voor inhoud 3"/>
          <p:cNvSpPr txBox="1">
            <a:spLocks/>
          </p:cNvSpPr>
          <p:nvPr/>
        </p:nvSpPr>
        <p:spPr>
          <a:xfrm>
            <a:off x="1375200" y="177165"/>
            <a:ext cx="6379200" cy="6220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l-NL" sz="3600" b="1" dirty="0" smtClean="0">
                <a:ln w="3175">
                  <a:solidFill>
                    <a:prstClr val="black"/>
                  </a:solidFill>
                </a:ln>
                <a:solidFill>
                  <a:prstClr val="white"/>
                </a:solidFill>
                <a:effectLst>
                  <a:outerShdw blurRad="38100" dist="38100" dir="2700000" algn="tl">
                    <a:srgbClr val="000000">
                      <a:alpha val="43137"/>
                    </a:srgbClr>
                  </a:outerShdw>
                </a:effectLst>
              </a:rPr>
              <a:t>Betrouwbaarheid van de Bijbel</a:t>
            </a:r>
            <a:endParaRPr lang="nl-NL" sz="36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2" name="Tekstvak 1"/>
          <p:cNvSpPr txBox="1"/>
          <p:nvPr/>
        </p:nvSpPr>
        <p:spPr>
          <a:xfrm>
            <a:off x="338400" y="1173600"/>
            <a:ext cx="8575200" cy="584775"/>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Oudste kopieën van </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5" name="Tekstvak 4"/>
          <p:cNvSpPr txBox="1"/>
          <p:nvPr/>
        </p:nvSpPr>
        <p:spPr>
          <a:xfrm>
            <a:off x="338400" y="1758375"/>
            <a:ext cx="8575200" cy="584775"/>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 Nieuwe Testament:</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6" name="Tekstvak 5"/>
          <p:cNvSpPr txBox="1"/>
          <p:nvPr/>
        </p:nvSpPr>
        <p:spPr>
          <a:xfrm>
            <a:off x="338400" y="2343150"/>
            <a:ext cx="8575200" cy="584775"/>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- 5000 – 25.000 fragmenten, dicht bij de bron</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50863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jdelijke aanduiding voor inhoud 3"/>
          <p:cNvSpPr txBox="1">
            <a:spLocks/>
          </p:cNvSpPr>
          <p:nvPr/>
        </p:nvSpPr>
        <p:spPr>
          <a:xfrm>
            <a:off x="1375200" y="177165"/>
            <a:ext cx="6379200" cy="6220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l-NL" sz="3600" b="1" dirty="0" smtClean="0">
                <a:ln w="3175">
                  <a:solidFill>
                    <a:prstClr val="black"/>
                  </a:solidFill>
                </a:ln>
                <a:solidFill>
                  <a:prstClr val="white"/>
                </a:solidFill>
                <a:effectLst>
                  <a:outerShdw blurRad="38100" dist="38100" dir="2700000" algn="tl">
                    <a:srgbClr val="000000">
                      <a:alpha val="43137"/>
                    </a:srgbClr>
                  </a:outerShdw>
                </a:effectLst>
              </a:rPr>
              <a:t>Betrouwbaarheid van de Bijbel</a:t>
            </a:r>
            <a:endParaRPr lang="nl-NL" sz="36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2" name="Tekstvak 1"/>
          <p:cNvSpPr txBox="1"/>
          <p:nvPr/>
        </p:nvSpPr>
        <p:spPr>
          <a:xfrm>
            <a:off x="338400" y="1173600"/>
            <a:ext cx="8575200" cy="584775"/>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Oudste kopieën van </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5" name="Tekstvak 4"/>
          <p:cNvSpPr txBox="1"/>
          <p:nvPr/>
        </p:nvSpPr>
        <p:spPr>
          <a:xfrm>
            <a:off x="338400" y="1758375"/>
            <a:ext cx="8575200" cy="584775"/>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 Nieuwe Testament:</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6" name="Tekstvak 5"/>
          <p:cNvSpPr txBox="1"/>
          <p:nvPr/>
        </p:nvSpPr>
        <p:spPr>
          <a:xfrm>
            <a:off x="338400" y="2343150"/>
            <a:ext cx="8575200" cy="584775"/>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- 5000 – 25.000 fragmenten, dicht bij de bron</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7" name="Tekstvak 6"/>
          <p:cNvSpPr txBox="1"/>
          <p:nvPr/>
        </p:nvSpPr>
        <p:spPr>
          <a:xfrm>
            <a:off x="338400" y="2927925"/>
            <a:ext cx="8575200" cy="584775"/>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 Fragment papyrus 52</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pic>
        <p:nvPicPr>
          <p:cNvPr id="56322" name="Picture 2" descr="Image result for fragment papyrus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3410" y="2913525"/>
            <a:ext cx="1733389" cy="2723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1641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jdelijke aanduiding voor inhoud 3"/>
          <p:cNvSpPr txBox="1">
            <a:spLocks/>
          </p:cNvSpPr>
          <p:nvPr/>
        </p:nvSpPr>
        <p:spPr>
          <a:xfrm>
            <a:off x="1375200" y="177165"/>
            <a:ext cx="6379200" cy="6220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l-NL" sz="3600" b="1" dirty="0" smtClean="0">
                <a:ln w="3175">
                  <a:solidFill>
                    <a:prstClr val="black"/>
                  </a:solidFill>
                </a:ln>
                <a:solidFill>
                  <a:prstClr val="white"/>
                </a:solidFill>
                <a:effectLst>
                  <a:outerShdw blurRad="38100" dist="38100" dir="2700000" algn="tl">
                    <a:srgbClr val="000000">
                      <a:alpha val="43137"/>
                    </a:srgbClr>
                  </a:outerShdw>
                </a:effectLst>
              </a:rPr>
              <a:t>Betrouwbaarheid van de Bijbel</a:t>
            </a:r>
            <a:endParaRPr lang="nl-NL" sz="36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2" name="Tekstvak 1"/>
          <p:cNvSpPr txBox="1"/>
          <p:nvPr/>
        </p:nvSpPr>
        <p:spPr>
          <a:xfrm>
            <a:off x="338400" y="1173600"/>
            <a:ext cx="8575200" cy="584775"/>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Oudste kopieën van </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5" name="Tekstvak 4"/>
          <p:cNvSpPr txBox="1"/>
          <p:nvPr/>
        </p:nvSpPr>
        <p:spPr>
          <a:xfrm>
            <a:off x="338400" y="1758375"/>
            <a:ext cx="8575200" cy="584775"/>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 Nieuwe Testament:</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6" name="Tekstvak 5"/>
          <p:cNvSpPr txBox="1"/>
          <p:nvPr/>
        </p:nvSpPr>
        <p:spPr>
          <a:xfrm>
            <a:off x="338400" y="2343150"/>
            <a:ext cx="8575200" cy="584775"/>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- 5000 – 25.000 fragmenten, dicht bij de bron</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7" name="Tekstvak 6"/>
          <p:cNvSpPr txBox="1"/>
          <p:nvPr/>
        </p:nvSpPr>
        <p:spPr>
          <a:xfrm>
            <a:off x="338400" y="2927925"/>
            <a:ext cx="8575200" cy="584775"/>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 Fragment papyrus 45</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pic>
        <p:nvPicPr>
          <p:cNvPr id="71682" name="Picture 2" descr="Image result for chester beatty papyrus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9200" y="833306"/>
            <a:ext cx="2983757" cy="4774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7450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70" y="763200"/>
            <a:ext cx="8676521" cy="3110400"/>
          </a:xfrm>
          <a:prstGeom prst="rect">
            <a:avLst/>
          </a:prstGeom>
        </p:spPr>
      </p:pic>
      <p:sp>
        <p:nvSpPr>
          <p:cNvPr id="3" name="Tijdelijke aanduiding voor inhoud 3"/>
          <p:cNvSpPr txBox="1">
            <a:spLocks/>
          </p:cNvSpPr>
          <p:nvPr/>
        </p:nvSpPr>
        <p:spPr>
          <a:xfrm>
            <a:off x="2615478" y="1267682"/>
            <a:ext cx="1964952" cy="49180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l-NL" sz="2800" dirty="0" smtClean="0"/>
              <a:t>39 boeken</a:t>
            </a:r>
            <a:endParaRPr lang="nl-NL" sz="2800" dirty="0"/>
          </a:p>
        </p:txBody>
      </p:sp>
      <p:sp>
        <p:nvSpPr>
          <p:cNvPr id="4" name="Tijdelijke aanduiding voor inhoud 3"/>
          <p:cNvSpPr txBox="1">
            <a:spLocks/>
          </p:cNvSpPr>
          <p:nvPr/>
        </p:nvSpPr>
        <p:spPr bwMode="auto">
          <a:xfrm>
            <a:off x="2125237" y="1806566"/>
            <a:ext cx="2418736" cy="49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r>
              <a:rPr lang="nl-NL" sz="2400" dirty="0" smtClean="0">
                <a:solidFill>
                  <a:schemeClr val="tx1"/>
                </a:solidFill>
              </a:rPr>
              <a:t>Oude Testament</a:t>
            </a:r>
            <a:endParaRPr lang="nl-NL" sz="2400" dirty="0">
              <a:solidFill>
                <a:schemeClr val="tx1"/>
              </a:solidFill>
            </a:endParaRPr>
          </a:p>
        </p:txBody>
      </p:sp>
      <p:sp>
        <p:nvSpPr>
          <p:cNvPr id="5" name="Tijdelijke aanduiding voor inhoud 3"/>
          <p:cNvSpPr txBox="1">
            <a:spLocks/>
          </p:cNvSpPr>
          <p:nvPr/>
        </p:nvSpPr>
        <p:spPr>
          <a:xfrm>
            <a:off x="5143878" y="1326482"/>
            <a:ext cx="1964952" cy="49180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l-NL" sz="2800" dirty="0" smtClean="0"/>
              <a:t>27 boeken</a:t>
            </a:r>
            <a:endParaRPr lang="nl-NL" sz="2800" dirty="0"/>
          </a:p>
        </p:txBody>
      </p:sp>
      <p:sp>
        <p:nvSpPr>
          <p:cNvPr id="6" name="Tijdelijke aanduiding voor inhoud 3"/>
          <p:cNvSpPr txBox="1">
            <a:spLocks/>
          </p:cNvSpPr>
          <p:nvPr/>
        </p:nvSpPr>
        <p:spPr bwMode="auto">
          <a:xfrm>
            <a:off x="4784921" y="1818283"/>
            <a:ext cx="2923814" cy="49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r>
              <a:rPr lang="nl-NL" sz="2400" dirty="0" smtClean="0">
                <a:solidFill>
                  <a:schemeClr val="tx1"/>
                </a:solidFill>
              </a:rPr>
              <a:t>Nieuwe Testament</a:t>
            </a:r>
            <a:endParaRPr lang="nl-NL" sz="2400" dirty="0">
              <a:solidFill>
                <a:schemeClr val="tx1"/>
              </a:solidFill>
            </a:endParaRPr>
          </a:p>
        </p:txBody>
      </p:sp>
      <p:sp>
        <p:nvSpPr>
          <p:cNvPr id="7" name="PIJL-OMLAAG 6"/>
          <p:cNvSpPr/>
          <p:nvPr/>
        </p:nvSpPr>
        <p:spPr>
          <a:xfrm>
            <a:off x="2678400" y="2563200"/>
            <a:ext cx="957600" cy="1857600"/>
          </a:xfrm>
          <a:prstGeom prst="downArrow">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inhoud 3"/>
          <p:cNvSpPr txBox="1">
            <a:spLocks/>
          </p:cNvSpPr>
          <p:nvPr/>
        </p:nvSpPr>
        <p:spPr>
          <a:xfrm>
            <a:off x="2224800" y="4453965"/>
            <a:ext cx="1864800" cy="49180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l-NL" sz="3600" b="1" dirty="0" err="1" smtClean="0">
                <a:ln w="3175">
                  <a:solidFill>
                    <a:schemeClr val="tx1"/>
                  </a:solidFill>
                </a:ln>
                <a:solidFill>
                  <a:schemeClr val="bg1"/>
                </a:solidFill>
                <a:effectLst>
                  <a:outerShdw blurRad="38100" dist="38100" dir="2700000" algn="tl">
                    <a:srgbClr val="000000">
                      <a:alpha val="43137"/>
                    </a:srgbClr>
                  </a:outerShdw>
                </a:effectLst>
              </a:rPr>
              <a:t>TeNaCh</a:t>
            </a:r>
            <a:endParaRPr lang="nl-NL" sz="36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9" name="Tijdelijke aanduiding voor inhoud 3"/>
          <p:cNvSpPr txBox="1">
            <a:spLocks/>
          </p:cNvSpPr>
          <p:nvPr/>
        </p:nvSpPr>
        <p:spPr>
          <a:xfrm>
            <a:off x="4278797" y="4031140"/>
            <a:ext cx="4490803" cy="149846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nl-NL" sz="3200" b="1" dirty="0" smtClean="0">
                <a:ln w="3175">
                  <a:solidFill>
                    <a:schemeClr val="tx1"/>
                  </a:solidFill>
                </a:ln>
                <a:solidFill>
                  <a:schemeClr val="bg1"/>
                </a:solidFill>
                <a:effectLst>
                  <a:outerShdw blurRad="38100" dist="38100" dir="2700000" algn="tl">
                    <a:srgbClr val="000000">
                      <a:alpha val="43137"/>
                    </a:srgbClr>
                  </a:outerShdw>
                </a:effectLst>
              </a:rPr>
              <a:t>Thora		- Wet</a:t>
            </a:r>
          </a:p>
          <a:p>
            <a:pPr marL="0" indent="0">
              <a:lnSpc>
                <a:spcPct val="100000"/>
              </a:lnSpc>
              <a:spcBef>
                <a:spcPts val="0"/>
              </a:spcBef>
              <a:buFont typeface="Arial" panose="020B0604020202020204" pitchFamily="34" charset="0"/>
              <a:buNone/>
            </a:pPr>
            <a:r>
              <a:rPr lang="nl-NL" sz="3200" b="1" dirty="0" err="1" smtClean="0">
                <a:ln w="3175">
                  <a:solidFill>
                    <a:schemeClr val="tx1"/>
                  </a:solidFill>
                </a:ln>
                <a:solidFill>
                  <a:schemeClr val="bg1"/>
                </a:solidFill>
                <a:effectLst>
                  <a:outerShdw blurRad="38100" dist="38100" dir="2700000" algn="tl">
                    <a:srgbClr val="000000">
                      <a:alpha val="43137"/>
                    </a:srgbClr>
                  </a:outerShdw>
                </a:effectLst>
              </a:rPr>
              <a:t>Nebe’im</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 Profeten</a:t>
            </a:r>
          </a:p>
          <a:p>
            <a:pPr marL="0" indent="0">
              <a:lnSpc>
                <a:spcPct val="100000"/>
              </a:lnSpc>
              <a:spcBef>
                <a:spcPts val="0"/>
              </a:spcBef>
              <a:buFont typeface="Arial" panose="020B0604020202020204" pitchFamily="34" charset="0"/>
              <a:buNone/>
            </a:pPr>
            <a:r>
              <a:rPr lang="nl-NL" sz="3200" b="1" dirty="0" err="1" smtClean="0">
                <a:ln w="3175">
                  <a:solidFill>
                    <a:schemeClr val="tx1"/>
                  </a:solidFill>
                </a:ln>
                <a:solidFill>
                  <a:schemeClr val="bg1"/>
                </a:solidFill>
                <a:effectLst>
                  <a:outerShdw blurRad="38100" dist="38100" dir="2700000" algn="tl">
                    <a:srgbClr val="000000">
                      <a:alpha val="43137"/>
                    </a:srgbClr>
                  </a:outerShdw>
                </a:effectLst>
              </a:rPr>
              <a:t>Chetoebim</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 Geschriften</a:t>
            </a:r>
            <a:endParaRPr lang="nl-NL" sz="3200" dirty="0"/>
          </a:p>
        </p:txBody>
      </p:sp>
    </p:spTree>
    <p:extLst>
      <p:ext uri="{BB962C8B-B14F-4D97-AF65-F5344CB8AC3E}">
        <p14:creationId xmlns:p14="http://schemas.microsoft.com/office/powerpoint/2010/main" val="42388894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jdelijke aanduiding voor inhoud 3"/>
          <p:cNvSpPr txBox="1">
            <a:spLocks/>
          </p:cNvSpPr>
          <p:nvPr/>
        </p:nvSpPr>
        <p:spPr>
          <a:xfrm>
            <a:off x="1375200" y="177165"/>
            <a:ext cx="6379200" cy="6220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l-NL" sz="3600" b="1" dirty="0" smtClean="0">
                <a:ln w="3175">
                  <a:solidFill>
                    <a:prstClr val="black"/>
                  </a:solidFill>
                </a:ln>
                <a:solidFill>
                  <a:prstClr val="white"/>
                </a:solidFill>
                <a:effectLst>
                  <a:outerShdw blurRad="38100" dist="38100" dir="2700000" algn="tl">
                    <a:srgbClr val="000000">
                      <a:alpha val="43137"/>
                    </a:srgbClr>
                  </a:outerShdw>
                </a:effectLst>
              </a:rPr>
              <a:t>Betrouwbaarheid van de Bijbel</a:t>
            </a:r>
            <a:endParaRPr lang="nl-NL" sz="36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2" name="Tekstvak 1"/>
          <p:cNvSpPr txBox="1"/>
          <p:nvPr/>
        </p:nvSpPr>
        <p:spPr>
          <a:xfrm>
            <a:off x="338400" y="1173600"/>
            <a:ext cx="8575200" cy="584775"/>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Oudste kopieën van </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5" name="Tekstvak 4"/>
          <p:cNvSpPr txBox="1"/>
          <p:nvPr/>
        </p:nvSpPr>
        <p:spPr>
          <a:xfrm>
            <a:off x="338400" y="1758375"/>
            <a:ext cx="8575200" cy="584775"/>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 Nieuwe Testament:</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6" name="Tekstvak 5"/>
          <p:cNvSpPr txBox="1"/>
          <p:nvPr/>
        </p:nvSpPr>
        <p:spPr>
          <a:xfrm>
            <a:off x="338400" y="2343150"/>
            <a:ext cx="8575200" cy="584775"/>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- 5000 – 25.000 fragmenten, dicht bij de bron</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7" name="Tekstvak 6"/>
          <p:cNvSpPr txBox="1"/>
          <p:nvPr/>
        </p:nvSpPr>
        <p:spPr>
          <a:xfrm>
            <a:off x="338400" y="2927925"/>
            <a:ext cx="8575200" cy="584775"/>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 Codex </a:t>
            </a:r>
            <a:r>
              <a:rPr lang="nl-NL" sz="3200" b="1" dirty="0" err="1" smtClean="0">
                <a:ln w="3175">
                  <a:solidFill>
                    <a:schemeClr val="tx1"/>
                  </a:solidFill>
                </a:ln>
                <a:solidFill>
                  <a:schemeClr val="bg1"/>
                </a:solidFill>
                <a:effectLst>
                  <a:outerShdw blurRad="38100" dist="38100" dir="2700000" algn="tl">
                    <a:srgbClr val="000000">
                      <a:alpha val="43137"/>
                    </a:srgbClr>
                  </a:outerShdw>
                </a:effectLst>
              </a:rPr>
              <a:t>Vaticanus</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pic>
        <p:nvPicPr>
          <p:cNvPr id="73732" name="Picture 4" descr="Image result for codex vatican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36740"/>
            <a:ext cx="4289575" cy="2412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1191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jdelijke aanduiding voor inhoud 3"/>
          <p:cNvSpPr txBox="1">
            <a:spLocks/>
          </p:cNvSpPr>
          <p:nvPr/>
        </p:nvSpPr>
        <p:spPr>
          <a:xfrm>
            <a:off x="1375200" y="177165"/>
            <a:ext cx="6379200" cy="6220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l-NL" sz="3600" b="1" dirty="0" smtClean="0">
                <a:ln w="3175">
                  <a:solidFill>
                    <a:prstClr val="black"/>
                  </a:solidFill>
                </a:ln>
                <a:solidFill>
                  <a:prstClr val="white"/>
                </a:solidFill>
                <a:effectLst>
                  <a:outerShdw blurRad="38100" dist="38100" dir="2700000" algn="tl">
                    <a:srgbClr val="000000">
                      <a:alpha val="43137"/>
                    </a:srgbClr>
                  </a:outerShdw>
                </a:effectLst>
              </a:rPr>
              <a:t>Betrouwbaarheid van de Bijbel</a:t>
            </a:r>
            <a:endParaRPr lang="nl-NL" sz="36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2" name="Tekstvak 1"/>
          <p:cNvSpPr txBox="1"/>
          <p:nvPr/>
        </p:nvSpPr>
        <p:spPr>
          <a:xfrm>
            <a:off x="338400" y="1173600"/>
            <a:ext cx="8575200" cy="584775"/>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Oudste kopieën van </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5" name="Tekstvak 4"/>
          <p:cNvSpPr txBox="1"/>
          <p:nvPr/>
        </p:nvSpPr>
        <p:spPr>
          <a:xfrm>
            <a:off x="338400" y="1758375"/>
            <a:ext cx="8575200" cy="584775"/>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 Nieuwe Testament:</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6" name="Tekstvak 5"/>
          <p:cNvSpPr txBox="1"/>
          <p:nvPr/>
        </p:nvSpPr>
        <p:spPr>
          <a:xfrm>
            <a:off x="338400" y="2343150"/>
            <a:ext cx="8575200" cy="584775"/>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- 5000 – 25.000 fragmenten, dicht bij de bron</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7" name="Tekstvak 6"/>
          <p:cNvSpPr txBox="1"/>
          <p:nvPr/>
        </p:nvSpPr>
        <p:spPr>
          <a:xfrm>
            <a:off x="338400" y="2927925"/>
            <a:ext cx="8575200" cy="584775"/>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 Codex </a:t>
            </a:r>
            <a:r>
              <a:rPr lang="nl-NL" sz="3200" b="1" dirty="0" err="1" smtClean="0">
                <a:ln w="3175">
                  <a:solidFill>
                    <a:schemeClr val="tx1"/>
                  </a:solidFill>
                </a:ln>
                <a:solidFill>
                  <a:schemeClr val="bg1"/>
                </a:solidFill>
                <a:effectLst>
                  <a:outerShdw blurRad="38100" dist="38100" dir="2700000" algn="tl">
                    <a:srgbClr val="000000">
                      <a:alpha val="43137"/>
                    </a:srgbClr>
                  </a:outerShdw>
                </a:effectLst>
              </a:rPr>
              <a:t>Sinaiticus</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pic>
        <p:nvPicPr>
          <p:cNvPr id="74754" name="Picture 2" descr="Image result for codex sinaiticu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42"/>
          <a:stretch/>
        </p:blipFill>
        <p:spPr bwMode="auto">
          <a:xfrm>
            <a:off x="4692714" y="3512700"/>
            <a:ext cx="4220886" cy="210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7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kstvak 5"/>
          <p:cNvSpPr txBox="1"/>
          <p:nvPr/>
        </p:nvSpPr>
        <p:spPr>
          <a:xfrm>
            <a:off x="169200" y="190350"/>
            <a:ext cx="8686800" cy="3539430"/>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1 </a:t>
            </a:r>
            <a:r>
              <a:rPr lang="nl-NL" sz="3200" b="1" dirty="0">
                <a:ln w="3175">
                  <a:solidFill>
                    <a:schemeClr val="tx1"/>
                  </a:solidFill>
                </a:ln>
                <a:solidFill>
                  <a:schemeClr val="bg1"/>
                </a:solidFill>
                <a:effectLst>
                  <a:outerShdw blurRad="38100" dist="38100" dir="2700000" algn="tl">
                    <a:srgbClr val="000000">
                      <a:alpha val="43137"/>
                    </a:srgbClr>
                  </a:outerShdw>
                </a:effectLst>
              </a:rPr>
              <a:t>Joh. 5:7-8 </a:t>
            </a:r>
            <a:r>
              <a:rPr lang="nl-NL" sz="3200" b="1" dirty="0" err="1">
                <a:ln w="3175">
                  <a:solidFill>
                    <a:schemeClr val="tx1"/>
                  </a:solidFill>
                </a:ln>
                <a:solidFill>
                  <a:schemeClr val="bg1"/>
                </a:solidFill>
                <a:effectLst>
                  <a:outerShdw blurRad="38100" dist="38100" dir="2700000" algn="tl">
                    <a:srgbClr val="000000">
                      <a:alpha val="43137"/>
                    </a:srgbClr>
                  </a:outerShdw>
                </a:effectLst>
              </a:rPr>
              <a:t>Comma</a:t>
            </a:r>
            <a:r>
              <a:rPr lang="nl-NL" sz="3200" b="1" dirty="0">
                <a:ln w="3175">
                  <a:solidFill>
                    <a:schemeClr val="tx1"/>
                  </a:solidFill>
                </a:ln>
                <a:solidFill>
                  <a:schemeClr val="bg1"/>
                </a:solidFill>
                <a:effectLst>
                  <a:outerShdw blurRad="38100" dist="38100" dir="2700000" algn="tl">
                    <a:srgbClr val="000000">
                      <a:alpha val="43137"/>
                    </a:srgbClr>
                  </a:outerShdw>
                </a:effectLst>
              </a:rPr>
              <a:t> Johanneum</a:t>
            </a:r>
          </a:p>
          <a:p>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r>
              <a:rPr lang="nl-NL" sz="2400" b="1" dirty="0" smtClean="0">
                <a:ln w="3175">
                  <a:solidFill>
                    <a:schemeClr val="tx1"/>
                  </a:solidFill>
                </a:ln>
                <a:solidFill>
                  <a:schemeClr val="bg1"/>
                </a:solidFill>
                <a:effectLst>
                  <a:outerShdw blurRad="38100" dist="38100" dir="2700000" algn="tl">
                    <a:srgbClr val="000000">
                      <a:alpha val="43137"/>
                    </a:srgbClr>
                  </a:outerShdw>
                </a:effectLst>
              </a:rPr>
              <a:t>7</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a:ln w="3175">
                  <a:solidFill>
                    <a:schemeClr val="tx1"/>
                  </a:solidFill>
                </a:ln>
                <a:solidFill>
                  <a:schemeClr val="bg1"/>
                </a:solidFill>
                <a:effectLst>
                  <a:outerShdw blurRad="38100" dist="38100" dir="2700000" algn="tl">
                    <a:srgbClr val="000000">
                      <a:alpha val="43137"/>
                    </a:srgbClr>
                  </a:outerShdw>
                </a:effectLst>
              </a:rPr>
              <a:t>Want drie zijn er die getuigen </a:t>
            </a:r>
            <a:r>
              <a:rPr lang="nl-NL" sz="3200" b="1" dirty="0">
                <a:ln w="3175">
                  <a:solidFill>
                    <a:schemeClr val="tx1"/>
                  </a:solidFill>
                </a:ln>
                <a:solidFill>
                  <a:srgbClr val="FF0000"/>
                </a:solidFill>
                <a:effectLst>
                  <a:outerShdw blurRad="38100" dist="38100" dir="2700000" algn="tl">
                    <a:srgbClr val="000000">
                      <a:alpha val="43137"/>
                    </a:srgbClr>
                  </a:outerShdw>
                </a:effectLst>
              </a:rPr>
              <a:t>in de hemel: de Vader, het Woord en de Heilige Geest; en deze drie zijn één. </a:t>
            </a:r>
            <a:r>
              <a:rPr lang="nl-NL" sz="2400" b="1" dirty="0">
                <a:ln w="3175">
                  <a:solidFill>
                    <a:schemeClr val="tx1"/>
                  </a:solidFill>
                </a:ln>
                <a:solidFill>
                  <a:srgbClr val="FF0000"/>
                </a:solidFill>
                <a:effectLst>
                  <a:outerShdw blurRad="38100" dist="38100" dir="2700000" algn="tl">
                    <a:srgbClr val="000000">
                      <a:alpha val="43137"/>
                    </a:srgbClr>
                  </a:outerShdw>
                </a:effectLst>
              </a:rPr>
              <a:t>8</a:t>
            </a:r>
            <a:r>
              <a:rPr lang="nl-NL" sz="3200" b="1" dirty="0">
                <a:ln w="3175">
                  <a:solidFill>
                    <a:schemeClr val="tx1"/>
                  </a:solidFill>
                </a:ln>
                <a:solidFill>
                  <a:srgbClr val="FF0000"/>
                </a:solidFill>
                <a:effectLst>
                  <a:outerShdw blurRad="38100" dist="38100" dir="2700000" algn="tl">
                    <a:srgbClr val="000000">
                      <a:alpha val="43137"/>
                    </a:srgbClr>
                  </a:outerShdw>
                </a:effectLst>
              </a:rPr>
              <a:t> En drie zijn er die getuigen op de aarde:</a:t>
            </a:r>
            <a:r>
              <a:rPr lang="nl-NL" sz="3200" b="1" dirty="0">
                <a:ln w="3175">
                  <a:solidFill>
                    <a:schemeClr val="tx1"/>
                  </a:solidFill>
                </a:ln>
                <a:solidFill>
                  <a:schemeClr val="bg1"/>
                </a:solidFill>
                <a:effectLst>
                  <a:outerShdw blurRad="38100" dist="38100" dir="2700000" algn="tl">
                    <a:srgbClr val="000000">
                      <a:alpha val="43137"/>
                    </a:srgbClr>
                  </a:outerShdw>
                </a:effectLst>
              </a:rPr>
              <a:t> de Geest, het water en het bloed; en deze drie zijn één</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417457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kstvak 5"/>
          <p:cNvSpPr txBox="1"/>
          <p:nvPr/>
        </p:nvSpPr>
        <p:spPr>
          <a:xfrm>
            <a:off x="169200" y="190350"/>
            <a:ext cx="8686800" cy="2062103"/>
          </a:xfrm>
          <a:prstGeom prst="rect">
            <a:avLst/>
          </a:prstGeom>
          <a:noFill/>
        </p:spPr>
        <p:txBody>
          <a:bodyPr wrap="square" rtlCol="0">
            <a:spAutoFit/>
          </a:bodyPr>
          <a:lstStyle/>
          <a:p>
            <a:r>
              <a:rPr lang="nl-NL" sz="3200" b="1" dirty="0">
                <a:ln w="3175">
                  <a:solidFill>
                    <a:schemeClr val="tx1"/>
                  </a:solidFill>
                </a:ln>
                <a:solidFill>
                  <a:schemeClr val="bg1"/>
                </a:solidFill>
                <a:effectLst>
                  <a:outerShdw blurRad="38100" dist="38100" dir="2700000" algn="tl">
                    <a:srgbClr val="000000">
                      <a:alpha val="43137"/>
                    </a:srgbClr>
                  </a:outerShdw>
                </a:effectLst>
              </a:rPr>
              <a:t>Hand. 10:19</a:t>
            </a:r>
          </a:p>
          <a:p>
            <a:r>
              <a:rPr lang="nl-NL" sz="3200" b="1" u="sng" dirty="0">
                <a:ln w="3175">
                  <a:solidFill>
                    <a:schemeClr val="tx1"/>
                  </a:solidFill>
                </a:ln>
                <a:solidFill>
                  <a:schemeClr val="bg1"/>
                </a:solidFill>
                <a:effectLst>
                  <a:outerShdw blurRad="38100" dist="38100" dir="2700000" algn="tl">
                    <a:srgbClr val="000000">
                      <a:alpha val="43137"/>
                    </a:srgbClr>
                  </a:outerShdw>
                </a:effectLst>
              </a:rPr>
              <a:t>NBV</a:t>
            </a:r>
            <a:r>
              <a:rPr lang="nl-NL" sz="3200" b="1" dirty="0">
                <a:ln w="3175">
                  <a:solidFill>
                    <a:schemeClr val="tx1"/>
                  </a:solidFill>
                </a:ln>
                <a:solidFill>
                  <a:schemeClr val="bg1"/>
                </a:solidFill>
                <a:effectLst>
                  <a:outerShdw blurRad="38100" dist="38100" dir="2700000" algn="tl">
                    <a:srgbClr val="000000">
                      <a:alpha val="43137"/>
                    </a:srgbClr>
                  </a:outerShdw>
                </a:effectLst>
              </a:rPr>
              <a:t> Terwijl Petrus nog nadacht over het visioen, zei de Geest tegen hem: ‘Er zijn hier </a:t>
            </a:r>
            <a:r>
              <a:rPr lang="nl-NL" sz="3200" b="1" u="sng" dirty="0">
                <a:ln w="3175">
                  <a:solidFill>
                    <a:schemeClr val="tx1"/>
                  </a:solidFill>
                </a:ln>
                <a:solidFill>
                  <a:schemeClr val="bg1"/>
                </a:solidFill>
                <a:effectLst>
                  <a:outerShdw blurRad="38100" dist="38100" dir="2700000" algn="tl">
                    <a:srgbClr val="000000">
                      <a:alpha val="43137"/>
                    </a:srgbClr>
                  </a:outerShdw>
                </a:effectLst>
              </a:rPr>
              <a:t>drie mannen </a:t>
            </a:r>
            <a:r>
              <a:rPr lang="nl-NL" sz="3200" b="1" dirty="0">
                <a:ln w="3175">
                  <a:solidFill>
                    <a:schemeClr val="tx1"/>
                  </a:solidFill>
                </a:ln>
                <a:solidFill>
                  <a:schemeClr val="bg1"/>
                </a:solidFill>
                <a:effectLst>
                  <a:outerShdw blurRad="38100" dist="38100" dir="2700000" algn="tl">
                    <a:srgbClr val="000000">
                      <a:alpha val="43137"/>
                    </a:srgbClr>
                  </a:outerShdw>
                </a:effectLst>
              </a:rPr>
              <a:t>die naar je op zoek zijn</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687191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kstvak 5"/>
          <p:cNvSpPr txBox="1"/>
          <p:nvPr/>
        </p:nvSpPr>
        <p:spPr>
          <a:xfrm>
            <a:off x="169200" y="190350"/>
            <a:ext cx="8686800" cy="3539430"/>
          </a:xfrm>
          <a:prstGeom prst="rect">
            <a:avLst/>
          </a:prstGeom>
          <a:noFill/>
        </p:spPr>
        <p:txBody>
          <a:bodyPr wrap="square" rtlCol="0">
            <a:spAutoFit/>
          </a:bodyPr>
          <a:lstStyle/>
          <a:p>
            <a:r>
              <a:rPr lang="nl-NL" sz="3200" b="1" dirty="0">
                <a:ln w="3175">
                  <a:solidFill>
                    <a:schemeClr val="tx1"/>
                  </a:solidFill>
                </a:ln>
                <a:solidFill>
                  <a:schemeClr val="bg1"/>
                </a:solidFill>
                <a:effectLst>
                  <a:outerShdw blurRad="38100" dist="38100" dir="2700000" algn="tl">
                    <a:srgbClr val="000000">
                      <a:alpha val="43137"/>
                    </a:srgbClr>
                  </a:outerShdw>
                </a:effectLst>
              </a:rPr>
              <a:t>Hand. 10:19</a:t>
            </a:r>
          </a:p>
          <a:p>
            <a:r>
              <a:rPr lang="nl-NL" sz="3200" b="1" dirty="0">
                <a:ln w="3175">
                  <a:solidFill>
                    <a:schemeClr val="tx1"/>
                  </a:solidFill>
                </a:ln>
                <a:solidFill>
                  <a:schemeClr val="bg1"/>
                </a:solidFill>
                <a:effectLst>
                  <a:outerShdw blurRad="38100" dist="38100" dir="2700000" algn="tl">
                    <a:srgbClr val="000000">
                      <a:alpha val="43137"/>
                    </a:srgbClr>
                  </a:outerShdw>
                </a:effectLst>
              </a:rPr>
              <a:t>NBV Terwijl Petrus nog nadacht over het visioen, zei de Geest tegen hem: ‘Er zijn hier drie mannen die naar je op zoek zijn</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a:p>
            <a:r>
              <a:rPr lang="nl-NL" sz="3200" b="1" u="sng" dirty="0">
                <a:ln w="3175">
                  <a:solidFill>
                    <a:schemeClr val="tx1"/>
                  </a:solidFill>
                </a:ln>
                <a:solidFill>
                  <a:schemeClr val="bg1"/>
                </a:solidFill>
                <a:effectLst>
                  <a:outerShdw blurRad="38100" dist="38100" dir="2700000" algn="tl">
                    <a:srgbClr val="000000">
                      <a:alpha val="43137"/>
                    </a:srgbClr>
                  </a:outerShdw>
                </a:effectLst>
              </a:rPr>
              <a:t>NBG/</a:t>
            </a:r>
            <a:r>
              <a:rPr lang="nl-NL" sz="3200" b="1" u="sng" dirty="0" err="1">
                <a:ln w="3175">
                  <a:solidFill>
                    <a:schemeClr val="tx1"/>
                  </a:solidFill>
                </a:ln>
                <a:solidFill>
                  <a:schemeClr val="bg1"/>
                </a:solidFill>
                <a:effectLst>
                  <a:outerShdw blurRad="38100" dist="38100" dir="2700000" algn="tl">
                    <a:srgbClr val="000000">
                      <a:alpha val="43137"/>
                    </a:srgbClr>
                  </a:outerShdw>
                </a:effectLst>
              </a:rPr>
              <a:t>NaB</a:t>
            </a:r>
            <a:r>
              <a:rPr lang="nl-NL" sz="3200" b="1" dirty="0">
                <a:ln w="3175">
                  <a:solidFill>
                    <a:schemeClr val="tx1"/>
                  </a:solidFill>
                </a:ln>
                <a:solidFill>
                  <a:schemeClr val="bg1"/>
                </a:solidFill>
                <a:effectLst>
                  <a:outerShdw blurRad="38100" dist="38100" dir="2700000" algn="tl">
                    <a:srgbClr val="000000">
                      <a:alpha val="43137"/>
                    </a:srgbClr>
                  </a:outerShdw>
                </a:effectLst>
              </a:rPr>
              <a:t> En terwijl Petrus nog steeds over het gezicht nadacht, </a:t>
            </a:r>
            <a:r>
              <a:rPr lang="nl-NL" sz="3200" b="1" dirty="0" err="1">
                <a:ln w="3175">
                  <a:solidFill>
                    <a:schemeClr val="tx1"/>
                  </a:solidFill>
                </a:ln>
                <a:solidFill>
                  <a:schemeClr val="bg1"/>
                </a:solidFill>
                <a:effectLst>
                  <a:outerShdw blurRad="38100" dist="38100" dir="2700000" algn="tl">
                    <a:srgbClr val="000000">
                      <a:alpha val="43137"/>
                    </a:srgbClr>
                  </a:outerShdw>
                </a:effectLst>
              </a:rPr>
              <a:t>zeide</a:t>
            </a:r>
            <a:r>
              <a:rPr lang="nl-NL" sz="3200" b="1" dirty="0">
                <a:ln w="3175">
                  <a:solidFill>
                    <a:schemeClr val="tx1"/>
                  </a:solidFill>
                </a:ln>
                <a:solidFill>
                  <a:schemeClr val="bg1"/>
                </a:solidFill>
                <a:effectLst>
                  <a:outerShdw blurRad="38100" dist="38100" dir="2700000" algn="tl">
                    <a:srgbClr val="000000">
                      <a:alpha val="43137"/>
                    </a:srgbClr>
                  </a:outerShdw>
                </a:effectLst>
              </a:rPr>
              <a:t> de Geest: Zie, </a:t>
            </a:r>
            <a:r>
              <a:rPr lang="nl-NL" sz="3200" b="1" u="sng" dirty="0">
                <a:ln w="3175">
                  <a:solidFill>
                    <a:schemeClr val="tx1"/>
                  </a:solidFill>
                </a:ln>
                <a:solidFill>
                  <a:schemeClr val="bg1"/>
                </a:solidFill>
                <a:effectLst>
                  <a:outerShdw blurRad="38100" dist="38100" dir="2700000" algn="tl">
                    <a:srgbClr val="000000">
                      <a:alpha val="43137"/>
                    </a:srgbClr>
                  </a:outerShdw>
                </a:effectLst>
              </a:rPr>
              <a:t>twee mannen</a:t>
            </a:r>
            <a:r>
              <a:rPr lang="nl-NL" sz="3200" b="1" dirty="0">
                <a:ln w="3175">
                  <a:solidFill>
                    <a:schemeClr val="tx1"/>
                  </a:solidFill>
                </a:ln>
                <a:solidFill>
                  <a:schemeClr val="bg1"/>
                </a:solidFill>
                <a:effectLst>
                  <a:outerShdw blurRad="38100" dist="38100" dir="2700000" algn="tl">
                    <a:srgbClr val="000000">
                      <a:alpha val="43137"/>
                    </a:srgbClr>
                  </a:outerShdw>
                </a:effectLst>
              </a:rPr>
              <a:t> zoeken naar u</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53524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kstvak 5"/>
          <p:cNvSpPr txBox="1"/>
          <p:nvPr/>
        </p:nvSpPr>
        <p:spPr>
          <a:xfrm>
            <a:off x="169200" y="190350"/>
            <a:ext cx="8686800" cy="5016758"/>
          </a:xfrm>
          <a:prstGeom prst="rect">
            <a:avLst/>
          </a:prstGeom>
          <a:noFill/>
        </p:spPr>
        <p:txBody>
          <a:bodyPr wrap="square" rtlCol="0">
            <a:spAutoFit/>
          </a:bodyPr>
          <a:lstStyle/>
          <a:p>
            <a:r>
              <a:rPr lang="nl-NL" sz="3200" b="1" dirty="0">
                <a:ln w="3175">
                  <a:solidFill>
                    <a:schemeClr val="tx1"/>
                  </a:solidFill>
                </a:ln>
                <a:solidFill>
                  <a:schemeClr val="bg1"/>
                </a:solidFill>
                <a:effectLst>
                  <a:outerShdw blurRad="38100" dist="38100" dir="2700000" algn="tl">
                    <a:srgbClr val="000000">
                      <a:alpha val="43137"/>
                    </a:srgbClr>
                  </a:outerShdw>
                </a:effectLst>
              </a:rPr>
              <a:t>Hand. 10:19</a:t>
            </a:r>
          </a:p>
          <a:p>
            <a:r>
              <a:rPr lang="nl-NL" sz="3200" b="1" dirty="0">
                <a:ln w="3175">
                  <a:solidFill>
                    <a:schemeClr val="tx1"/>
                  </a:solidFill>
                </a:ln>
                <a:solidFill>
                  <a:schemeClr val="bg1"/>
                </a:solidFill>
                <a:effectLst>
                  <a:outerShdw blurRad="38100" dist="38100" dir="2700000" algn="tl">
                    <a:srgbClr val="000000">
                      <a:alpha val="43137"/>
                    </a:srgbClr>
                  </a:outerShdw>
                </a:effectLst>
              </a:rPr>
              <a:t>NBV Terwijl Petrus nog nadacht over het visioen, zei de Geest tegen hem: ‘Er zijn hier drie mannen die naar je op zoek zijn</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a:p>
            <a:r>
              <a:rPr lang="nl-NL" sz="3200" b="1" dirty="0">
                <a:ln w="3175">
                  <a:solidFill>
                    <a:schemeClr val="tx1"/>
                  </a:solidFill>
                </a:ln>
                <a:solidFill>
                  <a:schemeClr val="bg1"/>
                </a:solidFill>
                <a:effectLst>
                  <a:outerShdw blurRad="38100" dist="38100" dir="2700000" algn="tl">
                    <a:srgbClr val="000000">
                      <a:alpha val="43137"/>
                    </a:srgbClr>
                  </a:outerShdw>
                </a:effectLst>
              </a:rPr>
              <a:t>NBG/</a:t>
            </a:r>
            <a:r>
              <a:rPr lang="nl-NL" sz="3200" b="1" dirty="0" err="1">
                <a:ln w="3175">
                  <a:solidFill>
                    <a:schemeClr val="tx1"/>
                  </a:solidFill>
                </a:ln>
                <a:solidFill>
                  <a:schemeClr val="bg1"/>
                </a:solidFill>
                <a:effectLst>
                  <a:outerShdw blurRad="38100" dist="38100" dir="2700000" algn="tl">
                    <a:srgbClr val="000000">
                      <a:alpha val="43137"/>
                    </a:srgbClr>
                  </a:outerShdw>
                </a:effectLst>
              </a:rPr>
              <a:t>NaB</a:t>
            </a:r>
            <a:r>
              <a:rPr lang="nl-NL" sz="3200" b="1" dirty="0">
                <a:ln w="3175">
                  <a:solidFill>
                    <a:schemeClr val="tx1"/>
                  </a:solidFill>
                </a:ln>
                <a:solidFill>
                  <a:schemeClr val="bg1"/>
                </a:solidFill>
                <a:effectLst>
                  <a:outerShdw blurRad="38100" dist="38100" dir="2700000" algn="tl">
                    <a:srgbClr val="000000">
                      <a:alpha val="43137"/>
                    </a:srgbClr>
                  </a:outerShdw>
                </a:effectLst>
              </a:rPr>
              <a:t> En terwijl Petrus nog steeds over het gezicht nadacht, </a:t>
            </a:r>
            <a:r>
              <a:rPr lang="nl-NL" sz="3200" b="1" dirty="0" err="1">
                <a:ln w="3175">
                  <a:solidFill>
                    <a:schemeClr val="tx1"/>
                  </a:solidFill>
                </a:ln>
                <a:solidFill>
                  <a:schemeClr val="bg1"/>
                </a:solidFill>
                <a:effectLst>
                  <a:outerShdw blurRad="38100" dist="38100" dir="2700000" algn="tl">
                    <a:srgbClr val="000000">
                      <a:alpha val="43137"/>
                    </a:srgbClr>
                  </a:outerShdw>
                </a:effectLst>
              </a:rPr>
              <a:t>zeide</a:t>
            </a:r>
            <a:r>
              <a:rPr lang="nl-NL" sz="3200" b="1" dirty="0">
                <a:ln w="3175">
                  <a:solidFill>
                    <a:schemeClr val="tx1"/>
                  </a:solidFill>
                </a:ln>
                <a:solidFill>
                  <a:schemeClr val="bg1"/>
                </a:solidFill>
                <a:effectLst>
                  <a:outerShdw blurRad="38100" dist="38100" dir="2700000" algn="tl">
                    <a:srgbClr val="000000">
                      <a:alpha val="43137"/>
                    </a:srgbClr>
                  </a:outerShdw>
                </a:effectLst>
              </a:rPr>
              <a:t> de Geest: Zie, twee mannen zoeken naar u;</a:t>
            </a:r>
          </a:p>
          <a:p>
            <a:r>
              <a:rPr lang="nl-NL" sz="3200" b="1" u="sng" dirty="0" err="1">
                <a:ln w="3175">
                  <a:solidFill>
                    <a:schemeClr val="tx1"/>
                  </a:solidFill>
                </a:ln>
                <a:solidFill>
                  <a:schemeClr val="bg1"/>
                </a:solidFill>
                <a:effectLst>
                  <a:outerShdw blurRad="38100" dist="38100" dir="2700000" algn="tl">
                    <a:srgbClr val="000000">
                      <a:alpha val="43137"/>
                    </a:srgbClr>
                  </a:outerShdw>
                </a:effectLst>
              </a:rPr>
              <a:t>Telos</a:t>
            </a:r>
            <a:r>
              <a:rPr lang="nl-NL" sz="3200" b="1" u="sng" dirty="0">
                <a:ln w="3175">
                  <a:solidFill>
                    <a:schemeClr val="tx1"/>
                  </a:solidFill>
                </a:ln>
                <a:solidFill>
                  <a:schemeClr val="bg1"/>
                </a:solidFill>
                <a:effectLst>
                  <a:outerShdw blurRad="38100" dist="38100" dir="2700000" algn="tl">
                    <a:srgbClr val="000000">
                      <a:alpha val="43137"/>
                    </a:srgbClr>
                  </a:outerShdw>
                </a:effectLst>
              </a:rPr>
              <a:t>/Herz. Voorhoeve</a:t>
            </a:r>
            <a:r>
              <a:rPr lang="nl-NL" sz="3200" b="1" dirty="0">
                <a:ln w="3175">
                  <a:solidFill>
                    <a:schemeClr val="tx1"/>
                  </a:solidFill>
                </a:ln>
                <a:solidFill>
                  <a:schemeClr val="bg1"/>
                </a:solidFill>
                <a:effectLst>
                  <a:outerShdw blurRad="38100" dist="38100" dir="2700000" algn="tl">
                    <a:srgbClr val="000000">
                      <a:alpha val="43137"/>
                    </a:srgbClr>
                  </a:outerShdw>
                </a:effectLst>
              </a:rPr>
              <a:t> Terwijl Petrus nu over het gezicht nadacht, zei de Geest : Zie, </a:t>
            </a:r>
            <a:r>
              <a:rPr lang="nl-NL" sz="3200" b="1" u="sng" dirty="0">
                <a:ln w="3175">
                  <a:solidFill>
                    <a:schemeClr val="tx1"/>
                  </a:solidFill>
                </a:ln>
                <a:solidFill>
                  <a:schemeClr val="bg1"/>
                </a:solidFill>
                <a:effectLst>
                  <a:outerShdw blurRad="38100" dist="38100" dir="2700000" algn="tl">
                    <a:srgbClr val="000000">
                      <a:alpha val="43137"/>
                    </a:srgbClr>
                  </a:outerShdw>
                </a:effectLst>
              </a:rPr>
              <a:t>mannen</a:t>
            </a:r>
            <a:r>
              <a:rPr lang="nl-NL" sz="3200" b="1" dirty="0">
                <a:ln w="3175">
                  <a:solidFill>
                    <a:schemeClr val="tx1"/>
                  </a:solidFill>
                </a:ln>
                <a:solidFill>
                  <a:schemeClr val="bg1"/>
                </a:solidFill>
                <a:effectLst>
                  <a:outerShdw blurRad="38100" dist="38100" dir="2700000" algn="tl">
                    <a:srgbClr val="000000">
                      <a:alpha val="43137"/>
                    </a:srgbClr>
                  </a:outerShdw>
                </a:effectLst>
              </a:rPr>
              <a:t> zoeken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u</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076298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kstvak 5"/>
          <p:cNvSpPr txBox="1"/>
          <p:nvPr/>
        </p:nvSpPr>
        <p:spPr>
          <a:xfrm>
            <a:off x="176400" y="370350"/>
            <a:ext cx="8686800" cy="584775"/>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1516 Eerste Griekse tekst NT samengesteld</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700570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kstvak 5"/>
          <p:cNvSpPr txBox="1"/>
          <p:nvPr/>
        </p:nvSpPr>
        <p:spPr>
          <a:xfrm>
            <a:off x="176400" y="370350"/>
            <a:ext cx="8686800" cy="584775"/>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1516 Eerste Griekse tekst NT samengesteld</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3" name="Tekstvak 2"/>
          <p:cNvSpPr txBox="1"/>
          <p:nvPr/>
        </p:nvSpPr>
        <p:spPr>
          <a:xfrm>
            <a:off x="1149600" y="1091550"/>
            <a:ext cx="7800000" cy="584775"/>
          </a:xfrm>
          <a:prstGeom prst="rect">
            <a:avLst/>
          </a:prstGeom>
          <a:noFill/>
        </p:spPr>
        <p:txBody>
          <a:bodyPr wrap="square" rtlCol="0">
            <a:spAutoFit/>
          </a:bodyPr>
          <a:lstStyle/>
          <a:p>
            <a:r>
              <a:rPr lang="nl-NL" sz="3200" b="1" dirty="0" err="1" smtClean="0">
                <a:ln w="3175">
                  <a:solidFill>
                    <a:schemeClr val="tx1"/>
                  </a:solidFill>
                </a:ln>
                <a:solidFill>
                  <a:schemeClr val="bg1"/>
                </a:solidFill>
                <a:effectLst>
                  <a:outerShdw blurRad="38100" dist="38100" dir="2700000" algn="tl">
                    <a:srgbClr val="000000">
                      <a:alpha val="43137"/>
                    </a:srgbClr>
                  </a:outerShdw>
                </a:effectLst>
              </a:rPr>
              <a:t>Textus</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err="1" smtClean="0">
                <a:ln w="3175">
                  <a:solidFill>
                    <a:schemeClr val="tx1"/>
                  </a:solidFill>
                </a:ln>
                <a:solidFill>
                  <a:schemeClr val="bg1"/>
                </a:solidFill>
                <a:effectLst>
                  <a:outerShdw blurRad="38100" dist="38100" dir="2700000" algn="tl">
                    <a:srgbClr val="000000">
                      <a:alpha val="43137"/>
                    </a:srgbClr>
                  </a:outerShdw>
                </a:effectLst>
              </a:rPr>
              <a:t>Receptus</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 ‘Meerderheidstekst’</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03403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kstvak 5"/>
          <p:cNvSpPr txBox="1"/>
          <p:nvPr/>
        </p:nvSpPr>
        <p:spPr>
          <a:xfrm>
            <a:off x="176400" y="370350"/>
            <a:ext cx="8686800" cy="584775"/>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1516 Eerste Griekse tekst NT samengesteld</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3" name="Tekstvak 2"/>
          <p:cNvSpPr txBox="1"/>
          <p:nvPr/>
        </p:nvSpPr>
        <p:spPr>
          <a:xfrm>
            <a:off x="1149600" y="1091550"/>
            <a:ext cx="7800000" cy="584775"/>
          </a:xfrm>
          <a:prstGeom prst="rect">
            <a:avLst/>
          </a:prstGeom>
          <a:noFill/>
        </p:spPr>
        <p:txBody>
          <a:bodyPr wrap="square" rtlCol="0">
            <a:spAutoFit/>
          </a:bodyPr>
          <a:lstStyle/>
          <a:p>
            <a:r>
              <a:rPr lang="nl-NL" sz="3200" b="1" dirty="0" err="1" smtClean="0">
                <a:ln w="3175">
                  <a:solidFill>
                    <a:schemeClr val="tx1"/>
                  </a:solidFill>
                </a:ln>
                <a:solidFill>
                  <a:schemeClr val="bg1"/>
                </a:solidFill>
                <a:effectLst>
                  <a:outerShdw blurRad="38100" dist="38100" dir="2700000" algn="tl">
                    <a:srgbClr val="000000">
                      <a:alpha val="43137"/>
                    </a:srgbClr>
                  </a:outerShdw>
                </a:effectLst>
              </a:rPr>
              <a:t>Textus</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err="1" smtClean="0">
                <a:ln w="3175">
                  <a:solidFill>
                    <a:schemeClr val="tx1"/>
                  </a:solidFill>
                </a:ln>
                <a:solidFill>
                  <a:schemeClr val="bg1"/>
                </a:solidFill>
                <a:effectLst>
                  <a:outerShdw blurRad="38100" dist="38100" dir="2700000" algn="tl">
                    <a:srgbClr val="000000">
                      <a:alpha val="43137"/>
                    </a:srgbClr>
                  </a:outerShdw>
                </a:effectLst>
              </a:rPr>
              <a:t>Receptus</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 ‘Meerderheidstekst’</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4" name="Tekstvak 3"/>
          <p:cNvSpPr txBox="1"/>
          <p:nvPr/>
        </p:nvSpPr>
        <p:spPr>
          <a:xfrm>
            <a:off x="176400" y="1764062"/>
            <a:ext cx="8686800" cy="584775"/>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1618-1619 Synode van Dordrecht</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pic>
        <p:nvPicPr>
          <p:cNvPr id="75778" name="Picture 2" descr="Image result for synode van dordrec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3201" y="2411322"/>
            <a:ext cx="5488074" cy="3208203"/>
          </a:xfrm>
          <a:prstGeom prst="rect">
            <a:avLst/>
          </a:prstGeom>
          <a:noFill/>
          <a:ln w="3175">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0498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kstvak 2"/>
          <p:cNvSpPr txBox="1"/>
          <p:nvPr/>
        </p:nvSpPr>
        <p:spPr>
          <a:xfrm>
            <a:off x="444000" y="335550"/>
            <a:ext cx="8419200" cy="2492990"/>
          </a:xfrm>
          <a:prstGeom prst="rect">
            <a:avLst/>
          </a:prstGeom>
          <a:noFill/>
        </p:spPr>
        <p:txBody>
          <a:bodyPr wrap="square" rtlCol="0">
            <a:spAutoFit/>
          </a:bodyPr>
          <a:lstStyle/>
          <a:p>
            <a:r>
              <a:rPr lang="nl-NL" sz="3200" b="1" dirty="0">
                <a:ln w="3175">
                  <a:solidFill>
                    <a:schemeClr val="tx1"/>
                  </a:solidFill>
                </a:ln>
                <a:solidFill>
                  <a:schemeClr val="bg1"/>
                </a:solidFill>
                <a:effectLst>
                  <a:outerShdw blurRad="38100" dist="38100" dir="2700000" algn="tl">
                    <a:srgbClr val="000000">
                      <a:alpha val="43137"/>
                    </a:srgbClr>
                  </a:outerShdw>
                </a:effectLst>
              </a:rPr>
              <a:t>Hogepriester </a:t>
            </a:r>
            <a:r>
              <a:rPr lang="nl-NL" sz="3200" b="1" dirty="0" err="1">
                <a:ln w="3175">
                  <a:solidFill>
                    <a:schemeClr val="tx1"/>
                  </a:solidFill>
                </a:ln>
                <a:solidFill>
                  <a:schemeClr val="bg1"/>
                </a:solidFill>
                <a:effectLst>
                  <a:outerShdw blurRad="38100" dist="38100" dir="2700000" algn="tl">
                    <a:srgbClr val="000000">
                      <a:alpha val="43137"/>
                    </a:srgbClr>
                  </a:outerShdw>
                </a:effectLst>
              </a:rPr>
              <a:t>Ananos</a:t>
            </a:r>
            <a:r>
              <a:rPr lang="nl-NL" sz="3200" b="1" dirty="0">
                <a:ln w="3175">
                  <a:solidFill>
                    <a:schemeClr val="tx1"/>
                  </a:solidFill>
                </a:ln>
                <a:solidFill>
                  <a:schemeClr val="bg1"/>
                </a:solidFill>
                <a:effectLst>
                  <a:outerShdw blurRad="38100" dist="38100" dir="2700000" algn="tl">
                    <a:srgbClr val="000000">
                      <a:alpha val="43137"/>
                    </a:srgbClr>
                  </a:outerShdw>
                </a:effectLst>
              </a:rPr>
              <a:t> II liet in het jaar 62 Jakobus stenigen “… de broer van Jezus, die Christus wordt genoemd</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a:t>
            </a:r>
          </a:p>
          <a:p>
            <a:endParaRPr lang="nl-NL" sz="3200" b="1" dirty="0">
              <a:ln w="3175">
                <a:solidFill>
                  <a:schemeClr val="tx1"/>
                </a:solidFill>
              </a:ln>
              <a:solidFill>
                <a:schemeClr val="bg1"/>
              </a:solidFill>
              <a:effectLst>
                <a:outerShdw blurRad="38100" dist="38100" dir="2700000" algn="tl">
                  <a:srgbClr val="000000">
                    <a:alpha val="43137"/>
                  </a:srgbClr>
                </a:outerShdw>
              </a:effectLst>
            </a:endParaRPr>
          </a:p>
          <a:p>
            <a:pPr algn="r"/>
            <a:r>
              <a:rPr lang="nl-NL" sz="2800" b="1" dirty="0" err="1">
                <a:ln w="3175">
                  <a:solidFill>
                    <a:schemeClr val="tx1"/>
                  </a:solidFill>
                </a:ln>
                <a:solidFill>
                  <a:schemeClr val="bg1"/>
                </a:solidFill>
                <a:effectLst>
                  <a:outerShdw blurRad="38100" dist="38100" dir="2700000" algn="tl">
                    <a:srgbClr val="000000">
                      <a:alpha val="43137"/>
                    </a:srgbClr>
                  </a:outerShdw>
                </a:effectLst>
              </a:rPr>
              <a:t>Flavius</a:t>
            </a:r>
            <a:r>
              <a:rPr lang="nl-NL" sz="2800" b="1" dirty="0">
                <a:ln w="3175">
                  <a:solidFill>
                    <a:schemeClr val="tx1"/>
                  </a:solidFill>
                </a:ln>
                <a:solidFill>
                  <a:schemeClr val="bg1"/>
                </a:solidFill>
                <a:effectLst>
                  <a:outerShdw blurRad="38100" dist="38100" dir="2700000" algn="tl">
                    <a:srgbClr val="000000">
                      <a:alpha val="43137"/>
                    </a:srgbClr>
                  </a:outerShdw>
                </a:effectLst>
              </a:rPr>
              <a:t> Josephus, Joodse Oudheden 20.197-203</a:t>
            </a:r>
          </a:p>
        </p:txBody>
      </p:sp>
    </p:spTree>
    <p:extLst>
      <p:ext uri="{BB962C8B-B14F-4D97-AF65-F5344CB8AC3E}">
        <p14:creationId xmlns:p14="http://schemas.microsoft.com/office/powerpoint/2010/main" val="3550621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70" y="763200"/>
            <a:ext cx="8676521" cy="3110400"/>
          </a:xfrm>
          <a:prstGeom prst="rect">
            <a:avLst/>
          </a:prstGeom>
        </p:spPr>
      </p:pic>
      <p:sp>
        <p:nvSpPr>
          <p:cNvPr id="3" name="Tijdelijke aanduiding voor inhoud 3"/>
          <p:cNvSpPr txBox="1">
            <a:spLocks/>
          </p:cNvSpPr>
          <p:nvPr/>
        </p:nvSpPr>
        <p:spPr>
          <a:xfrm>
            <a:off x="2615478" y="1267682"/>
            <a:ext cx="1964952" cy="49180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l-NL" sz="2800" dirty="0" smtClean="0"/>
              <a:t>39 boeken</a:t>
            </a:r>
            <a:endParaRPr lang="nl-NL" sz="2800" dirty="0"/>
          </a:p>
        </p:txBody>
      </p:sp>
      <p:sp>
        <p:nvSpPr>
          <p:cNvPr id="4" name="Tijdelijke aanduiding voor inhoud 3"/>
          <p:cNvSpPr txBox="1">
            <a:spLocks/>
          </p:cNvSpPr>
          <p:nvPr/>
        </p:nvSpPr>
        <p:spPr bwMode="auto">
          <a:xfrm>
            <a:off x="2125237" y="1806566"/>
            <a:ext cx="2418736" cy="49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r>
              <a:rPr lang="nl-NL" sz="2400" dirty="0" smtClean="0">
                <a:solidFill>
                  <a:schemeClr val="tx1"/>
                </a:solidFill>
              </a:rPr>
              <a:t>Oude Testament</a:t>
            </a:r>
            <a:endParaRPr lang="nl-NL" sz="2400" dirty="0">
              <a:solidFill>
                <a:schemeClr val="tx1"/>
              </a:solidFill>
            </a:endParaRPr>
          </a:p>
        </p:txBody>
      </p:sp>
      <p:sp>
        <p:nvSpPr>
          <p:cNvPr id="5" name="Tijdelijke aanduiding voor inhoud 3"/>
          <p:cNvSpPr txBox="1">
            <a:spLocks/>
          </p:cNvSpPr>
          <p:nvPr/>
        </p:nvSpPr>
        <p:spPr>
          <a:xfrm>
            <a:off x="5143878" y="1326482"/>
            <a:ext cx="1964952" cy="49180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l-NL" sz="2800" dirty="0" smtClean="0"/>
              <a:t>27 boeken</a:t>
            </a:r>
            <a:endParaRPr lang="nl-NL" sz="2800" dirty="0"/>
          </a:p>
        </p:txBody>
      </p:sp>
      <p:sp>
        <p:nvSpPr>
          <p:cNvPr id="6" name="Tijdelijke aanduiding voor inhoud 3"/>
          <p:cNvSpPr txBox="1">
            <a:spLocks/>
          </p:cNvSpPr>
          <p:nvPr/>
        </p:nvSpPr>
        <p:spPr bwMode="auto">
          <a:xfrm>
            <a:off x="4784921" y="1818283"/>
            <a:ext cx="2923814" cy="49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r>
              <a:rPr lang="nl-NL" sz="2400" dirty="0" smtClean="0">
                <a:solidFill>
                  <a:schemeClr val="tx1"/>
                </a:solidFill>
              </a:rPr>
              <a:t>Nieuwe Testament</a:t>
            </a:r>
            <a:endParaRPr lang="nl-NL" sz="2400" dirty="0">
              <a:solidFill>
                <a:schemeClr val="tx1"/>
              </a:solidFill>
            </a:endParaRPr>
          </a:p>
        </p:txBody>
      </p:sp>
      <p:sp>
        <p:nvSpPr>
          <p:cNvPr id="7" name="PIJL-OMLAAG 6"/>
          <p:cNvSpPr/>
          <p:nvPr/>
        </p:nvSpPr>
        <p:spPr>
          <a:xfrm>
            <a:off x="2678400" y="2563200"/>
            <a:ext cx="957600" cy="1857600"/>
          </a:xfrm>
          <a:prstGeom prst="downArrow">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inhoud 3"/>
          <p:cNvSpPr txBox="1">
            <a:spLocks/>
          </p:cNvSpPr>
          <p:nvPr/>
        </p:nvSpPr>
        <p:spPr>
          <a:xfrm>
            <a:off x="2224800" y="4453965"/>
            <a:ext cx="1864800" cy="49180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l-NL" sz="3600" b="1" dirty="0" err="1" smtClean="0">
                <a:ln w="3175">
                  <a:solidFill>
                    <a:schemeClr val="tx1"/>
                  </a:solidFill>
                </a:ln>
                <a:solidFill>
                  <a:schemeClr val="bg1"/>
                </a:solidFill>
                <a:effectLst>
                  <a:outerShdw blurRad="38100" dist="38100" dir="2700000" algn="tl">
                    <a:srgbClr val="000000">
                      <a:alpha val="43137"/>
                    </a:srgbClr>
                  </a:outerShdw>
                </a:effectLst>
              </a:rPr>
              <a:t>TeNaCh</a:t>
            </a:r>
            <a:endParaRPr lang="nl-NL" sz="36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9" name="Tijdelijke aanduiding voor inhoud 3"/>
          <p:cNvSpPr txBox="1">
            <a:spLocks/>
          </p:cNvSpPr>
          <p:nvPr/>
        </p:nvSpPr>
        <p:spPr>
          <a:xfrm>
            <a:off x="5949197" y="4504365"/>
            <a:ext cx="2525203" cy="53650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l-NL" sz="3600" b="1" dirty="0" smtClean="0">
                <a:ln w="3175">
                  <a:solidFill>
                    <a:schemeClr val="tx1"/>
                  </a:solidFill>
                </a:ln>
                <a:solidFill>
                  <a:schemeClr val="bg1"/>
                </a:solidFill>
                <a:effectLst>
                  <a:outerShdw blurRad="38100" dist="38100" dir="2700000" algn="tl">
                    <a:srgbClr val="000000">
                      <a:alpha val="43137"/>
                    </a:srgbClr>
                  </a:outerShdw>
                </a:effectLst>
              </a:rPr>
              <a:t>Ta </a:t>
            </a:r>
            <a:r>
              <a:rPr lang="nl-NL" sz="3600" b="1" dirty="0" err="1" smtClean="0">
                <a:ln w="3175">
                  <a:solidFill>
                    <a:schemeClr val="tx1"/>
                  </a:solidFill>
                </a:ln>
                <a:solidFill>
                  <a:schemeClr val="bg1"/>
                </a:solidFill>
                <a:effectLst>
                  <a:outerShdw blurRad="38100" dist="38100" dir="2700000" algn="tl">
                    <a:srgbClr val="000000">
                      <a:alpha val="43137"/>
                    </a:srgbClr>
                  </a:outerShdw>
                </a:effectLst>
              </a:rPr>
              <a:t>Biblia</a:t>
            </a:r>
            <a:endParaRPr lang="nl-NL" sz="3600" dirty="0"/>
          </a:p>
        </p:txBody>
      </p:sp>
      <p:sp>
        <p:nvSpPr>
          <p:cNvPr id="10" name="PIJL-OMLAAG 9"/>
          <p:cNvSpPr/>
          <p:nvPr/>
        </p:nvSpPr>
        <p:spPr>
          <a:xfrm rot="16200000">
            <a:off x="4395345" y="3793415"/>
            <a:ext cx="956001" cy="1857600"/>
          </a:xfrm>
          <a:prstGeom prst="downArrow">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342011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kstvak 2"/>
          <p:cNvSpPr txBox="1"/>
          <p:nvPr/>
        </p:nvSpPr>
        <p:spPr>
          <a:xfrm>
            <a:off x="177600" y="191550"/>
            <a:ext cx="8642400" cy="3539430"/>
          </a:xfrm>
          <a:prstGeom prst="rect">
            <a:avLst/>
          </a:prstGeom>
          <a:noFill/>
        </p:spPr>
        <p:txBody>
          <a:bodyPr wrap="square" rtlCol="0">
            <a:spAutoFit/>
          </a:bodyPr>
          <a:lstStyle/>
          <a:p>
            <a:r>
              <a:rPr lang="nl-NL" sz="2800" b="1" dirty="0">
                <a:ln w="3175">
                  <a:solidFill>
                    <a:schemeClr val="tx1"/>
                  </a:solidFill>
                </a:ln>
                <a:solidFill>
                  <a:schemeClr val="bg1"/>
                </a:solidFill>
                <a:effectLst>
                  <a:outerShdw blurRad="38100" dist="38100" dir="2700000" algn="tl">
                    <a:srgbClr val="000000">
                      <a:alpha val="43137"/>
                    </a:srgbClr>
                  </a:outerShdw>
                </a:effectLst>
              </a:rPr>
              <a:t>“In die tijd leefde Jezus, een wijs mens – voor zover het geoorloofd is hem een mens te noemen. Hij verrichtte namelijk wonderlijke daden en was de leraar van mensen die met vreugde de waarheid tot zich namen. Daarom had hij veel Joden en ook veel Grieken als leerlingen. Hij was immers de </a:t>
            </a:r>
            <a:r>
              <a:rPr lang="nl-NL" sz="2800" b="1" dirty="0" err="1">
                <a:ln w="3175">
                  <a:solidFill>
                    <a:schemeClr val="tx1"/>
                  </a:solidFill>
                </a:ln>
                <a:solidFill>
                  <a:schemeClr val="bg1"/>
                </a:solidFill>
                <a:effectLst>
                  <a:outerShdw blurRad="38100" dist="38100" dir="2700000" algn="tl">
                    <a:srgbClr val="000000">
                      <a:alpha val="43137"/>
                    </a:srgbClr>
                  </a:outerShdw>
                </a:effectLst>
              </a:rPr>
              <a:t>messias</a:t>
            </a:r>
            <a:r>
              <a:rPr lang="nl-NL" sz="2800" b="1" dirty="0">
                <a:ln w="3175">
                  <a:solidFill>
                    <a:schemeClr val="tx1"/>
                  </a:solidFill>
                </a:ln>
                <a:solidFill>
                  <a:schemeClr val="bg1"/>
                </a:solidFill>
                <a:effectLst>
                  <a:outerShdw blurRad="38100" dist="38100" dir="2700000" algn="tl">
                    <a:srgbClr val="000000">
                      <a:alpha val="43137"/>
                    </a:srgbClr>
                  </a:outerShdw>
                </a:effectLst>
              </a:rPr>
              <a:t>. </a:t>
            </a:r>
            <a:endParaRPr lang="nl-NL" sz="2800" b="1" dirty="0" smtClean="0">
              <a:ln w="3175">
                <a:solidFill>
                  <a:schemeClr val="tx1"/>
                </a:solidFill>
              </a:ln>
              <a:solidFill>
                <a:schemeClr val="bg1"/>
              </a:solidFill>
              <a:effectLst>
                <a:outerShdw blurRad="38100" dist="38100" dir="2700000" algn="tl">
                  <a:srgbClr val="000000">
                    <a:alpha val="43137"/>
                  </a:srgbClr>
                </a:outerShdw>
              </a:effectLst>
            </a:endParaRPr>
          </a:p>
          <a:p>
            <a:endParaRPr lang="nl-NL" sz="2800" b="1" dirty="0">
              <a:ln w="3175">
                <a:solidFill>
                  <a:schemeClr val="tx1"/>
                </a:solidFill>
              </a:ln>
              <a:solidFill>
                <a:schemeClr val="bg1"/>
              </a:solidFill>
              <a:effectLst>
                <a:outerShdw blurRad="38100" dist="38100" dir="2700000" algn="tl">
                  <a:srgbClr val="000000">
                    <a:alpha val="43137"/>
                  </a:srgbClr>
                </a:outerShdw>
              </a:effectLst>
            </a:endParaRPr>
          </a:p>
          <a:p>
            <a:pPr algn="r"/>
            <a:r>
              <a:rPr lang="nl-NL" sz="2800" b="1" dirty="0" err="1">
                <a:ln w="3175">
                  <a:solidFill>
                    <a:schemeClr val="tx1"/>
                  </a:solidFill>
                </a:ln>
                <a:solidFill>
                  <a:schemeClr val="bg1"/>
                </a:solidFill>
                <a:effectLst>
                  <a:outerShdw blurRad="38100" dist="38100" dir="2700000" algn="tl">
                    <a:srgbClr val="000000">
                      <a:alpha val="43137"/>
                    </a:srgbClr>
                  </a:outerShdw>
                </a:effectLst>
              </a:rPr>
              <a:t>Flavius</a:t>
            </a:r>
            <a:r>
              <a:rPr lang="nl-NL" sz="2800" b="1" dirty="0">
                <a:ln w="3175">
                  <a:solidFill>
                    <a:schemeClr val="tx1"/>
                  </a:solidFill>
                </a:ln>
                <a:solidFill>
                  <a:schemeClr val="bg1"/>
                </a:solidFill>
                <a:effectLst>
                  <a:outerShdw blurRad="38100" dist="38100" dir="2700000" algn="tl">
                    <a:srgbClr val="000000">
                      <a:alpha val="43137"/>
                    </a:srgbClr>
                  </a:outerShdw>
                </a:effectLst>
              </a:rPr>
              <a:t> Josephus, </a:t>
            </a:r>
            <a:r>
              <a:rPr lang="nl-NL" sz="2800" b="1" i="1" dirty="0">
                <a:ln w="3175">
                  <a:solidFill>
                    <a:schemeClr val="tx1"/>
                  </a:solidFill>
                </a:ln>
                <a:solidFill>
                  <a:schemeClr val="bg1"/>
                </a:solidFill>
                <a:effectLst>
                  <a:outerShdw blurRad="38100" dist="38100" dir="2700000" algn="tl">
                    <a:srgbClr val="000000">
                      <a:alpha val="43137"/>
                    </a:srgbClr>
                  </a:outerShdw>
                </a:effectLst>
              </a:rPr>
              <a:t>Joodse Oudheden </a:t>
            </a:r>
            <a:r>
              <a:rPr lang="nl-NL" sz="2800" b="1" i="1" dirty="0" smtClean="0">
                <a:ln w="3175">
                  <a:solidFill>
                    <a:schemeClr val="tx1"/>
                  </a:solidFill>
                </a:ln>
                <a:solidFill>
                  <a:schemeClr val="bg1"/>
                </a:solidFill>
                <a:effectLst>
                  <a:outerShdw blurRad="38100" dist="38100" dir="2700000" algn="tl">
                    <a:srgbClr val="000000">
                      <a:alpha val="43137"/>
                    </a:srgbClr>
                  </a:outerShdw>
                </a:effectLst>
              </a:rPr>
              <a:t>18.63-64</a:t>
            </a:r>
            <a:endParaRPr lang="nl-NL" sz="2800" b="1" i="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61117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kstvak 2"/>
          <p:cNvSpPr txBox="1"/>
          <p:nvPr/>
        </p:nvSpPr>
        <p:spPr>
          <a:xfrm>
            <a:off x="177600" y="191550"/>
            <a:ext cx="8642400" cy="4401205"/>
          </a:xfrm>
          <a:prstGeom prst="rect">
            <a:avLst/>
          </a:prstGeom>
          <a:noFill/>
        </p:spPr>
        <p:txBody>
          <a:bodyPr wrap="square" rtlCol="0">
            <a:spAutoFit/>
          </a:bodyPr>
          <a:lstStyle/>
          <a:p>
            <a:r>
              <a:rPr lang="nl-NL" sz="2800" b="1" dirty="0" smtClean="0">
                <a:ln w="3175">
                  <a:solidFill>
                    <a:schemeClr val="tx1"/>
                  </a:solidFill>
                </a:ln>
                <a:solidFill>
                  <a:schemeClr val="bg1"/>
                </a:solidFill>
                <a:effectLst>
                  <a:outerShdw blurRad="38100" dist="38100" dir="2700000" algn="tl">
                    <a:srgbClr val="000000">
                      <a:alpha val="43137"/>
                    </a:srgbClr>
                  </a:outerShdw>
                </a:effectLst>
              </a:rPr>
              <a:t>Toen </a:t>
            </a:r>
            <a:r>
              <a:rPr lang="nl-NL" sz="2800" b="1" dirty="0">
                <a:ln w="3175">
                  <a:solidFill>
                    <a:schemeClr val="tx1"/>
                  </a:solidFill>
                </a:ln>
                <a:solidFill>
                  <a:schemeClr val="bg1"/>
                </a:solidFill>
                <a:effectLst>
                  <a:outerShdw blurRad="38100" dist="38100" dir="2700000" algn="tl">
                    <a:srgbClr val="000000">
                      <a:alpha val="43137"/>
                    </a:srgbClr>
                  </a:outerShdw>
                </a:effectLst>
              </a:rPr>
              <a:t>hij door Pilatus, bij wie hij door onze leiders was aangeklaagd, was veroordeeld tot het kruis, weigerden die leerlingen hun liefde voor hem op te geven, want op de derde dag was hij levend voor ze verschenen, zoals voorspeld was door de goddelijke profeten, die dit en tienduizenden andere verbazingwekkende zaken hadden voorspeld. Daarom is de naar hem “christenen” genoemde stam nog niet verdwenen.” </a:t>
            </a:r>
          </a:p>
          <a:p>
            <a:endParaRPr lang="nl-NL" sz="2800" b="1" dirty="0">
              <a:ln w="3175">
                <a:solidFill>
                  <a:schemeClr val="tx1"/>
                </a:solidFill>
              </a:ln>
              <a:solidFill>
                <a:schemeClr val="bg1"/>
              </a:solidFill>
              <a:effectLst>
                <a:outerShdw blurRad="38100" dist="38100" dir="2700000" algn="tl">
                  <a:srgbClr val="000000">
                    <a:alpha val="43137"/>
                  </a:srgbClr>
                </a:outerShdw>
              </a:effectLst>
            </a:endParaRPr>
          </a:p>
          <a:p>
            <a:pPr algn="r"/>
            <a:r>
              <a:rPr lang="nl-NL" sz="2800" b="1" dirty="0" err="1" smtClean="0">
                <a:ln w="3175">
                  <a:solidFill>
                    <a:schemeClr val="tx1"/>
                  </a:solidFill>
                </a:ln>
                <a:solidFill>
                  <a:schemeClr val="bg1"/>
                </a:solidFill>
                <a:effectLst>
                  <a:outerShdw blurRad="38100" dist="38100" dir="2700000" algn="tl">
                    <a:srgbClr val="000000">
                      <a:alpha val="43137"/>
                    </a:srgbClr>
                  </a:outerShdw>
                </a:effectLst>
              </a:rPr>
              <a:t>Flavius</a:t>
            </a:r>
            <a:r>
              <a:rPr lang="nl-NL" sz="2800" b="1" dirty="0" smtClean="0">
                <a:ln w="3175">
                  <a:solidFill>
                    <a:schemeClr val="tx1"/>
                  </a:solidFill>
                </a:ln>
                <a:solidFill>
                  <a:schemeClr val="bg1"/>
                </a:solidFill>
                <a:effectLst>
                  <a:outerShdw blurRad="38100" dist="38100" dir="2700000" algn="tl">
                    <a:srgbClr val="000000">
                      <a:alpha val="43137"/>
                    </a:srgbClr>
                  </a:outerShdw>
                </a:effectLst>
              </a:rPr>
              <a:t> </a:t>
            </a:r>
            <a:r>
              <a:rPr lang="nl-NL" sz="2800" b="1" dirty="0">
                <a:ln w="3175">
                  <a:solidFill>
                    <a:schemeClr val="tx1"/>
                  </a:solidFill>
                </a:ln>
                <a:solidFill>
                  <a:schemeClr val="bg1"/>
                </a:solidFill>
                <a:effectLst>
                  <a:outerShdw blurRad="38100" dist="38100" dir="2700000" algn="tl">
                    <a:srgbClr val="000000">
                      <a:alpha val="43137"/>
                    </a:srgbClr>
                  </a:outerShdw>
                </a:effectLst>
              </a:rPr>
              <a:t>Josephus, </a:t>
            </a:r>
            <a:r>
              <a:rPr lang="nl-NL" sz="2800" b="1" i="1" dirty="0">
                <a:ln w="3175">
                  <a:solidFill>
                    <a:schemeClr val="tx1"/>
                  </a:solidFill>
                </a:ln>
                <a:solidFill>
                  <a:schemeClr val="bg1"/>
                </a:solidFill>
                <a:effectLst>
                  <a:outerShdw blurRad="38100" dist="38100" dir="2700000" algn="tl">
                    <a:srgbClr val="000000">
                      <a:alpha val="43137"/>
                    </a:srgbClr>
                  </a:outerShdw>
                </a:effectLst>
              </a:rPr>
              <a:t>Joodse Oudheden </a:t>
            </a:r>
            <a:r>
              <a:rPr lang="nl-NL" sz="2800" b="1" i="1" dirty="0" smtClean="0">
                <a:ln w="3175">
                  <a:solidFill>
                    <a:schemeClr val="tx1"/>
                  </a:solidFill>
                </a:ln>
                <a:solidFill>
                  <a:schemeClr val="bg1"/>
                </a:solidFill>
                <a:effectLst>
                  <a:outerShdw blurRad="38100" dist="38100" dir="2700000" algn="tl">
                    <a:srgbClr val="000000">
                      <a:alpha val="43137"/>
                    </a:srgbClr>
                  </a:outerShdw>
                </a:effectLst>
              </a:rPr>
              <a:t>18.63-64</a:t>
            </a:r>
            <a:endParaRPr lang="nl-NL" sz="2800" b="1" i="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506374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kstvak 2"/>
          <p:cNvSpPr txBox="1"/>
          <p:nvPr/>
        </p:nvSpPr>
        <p:spPr>
          <a:xfrm>
            <a:off x="177600" y="191550"/>
            <a:ext cx="8642400" cy="3970318"/>
          </a:xfrm>
          <a:prstGeom prst="rect">
            <a:avLst/>
          </a:prstGeom>
          <a:noFill/>
        </p:spPr>
        <p:txBody>
          <a:bodyPr wrap="square" rtlCol="0">
            <a:spAutoFit/>
          </a:bodyPr>
          <a:lstStyle/>
          <a:p>
            <a:r>
              <a:rPr lang="nl-NL" sz="2800" b="1" dirty="0">
                <a:ln w="3175">
                  <a:solidFill>
                    <a:schemeClr val="tx1"/>
                  </a:solidFill>
                </a:ln>
                <a:solidFill>
                  <a:schemeClr val="bg1"/>
                </a:solidFill>
                <a:effectLst>
                  <a:outerShdw blurRad="38100" dist="38100" dir="2700000" algn="tl">
                    <a:srgbClr val="000000">
                      <a:alpha val="43137"/>
                    </a:srgbClr>
                  </a:outerShdw>
                </a:effectLst>
              </a:rPr>
              <a:t>“…men geloofde dat de brand </a:t>
            </a:r>
            <a:r>
              <a:rPr lang="nl-NL" sz="2800" b="1" dirty="0" smtClean="0">
                <a:ln w="3175">
                  <a:solidFill>
                    <a:schemeClr val="tx1"/>
                  </a:solidFill>
                </a:ln>
                <a:solidFill>
                  <a:schemeClr val="bg1"/>
                </a:solidFill>
                <a:effectLst>
                  <a:outerShdw blurRad="38100" dist="38100" dir="2700000" algn="tl">
                    <a:srgbClr val="000000">
                      <a:alpha val="43137"/>
                    </a:srgbClr>
                  </a:outerShdw>
                </a:effectLst>
              </a:rPr>
              <a:t>op </a:t>
            </a:r>
            <a:r>
              <a:rPr lang="nl-NL" sz="2800" b="1" dirty="0">
                <a:ln w="3175">
                  <a:solidFill>
                    <a:schemeClr val="tx1"/>
                  </a:solidFill>
                </a:ln>
                <a:solidFill>
                  <a:schemeClr val="bg1"/>
                </a:solidFill>
                <a:effectLst>
                  <a:outerShdw blurRad="38100" dist="38100" dir="2700000" algn="tl">
                    <a:srgbClr val="000000">
                      <a:alpha val="43137"/>
                    </a:srgbClr>
                  </a:outerShdw>
                </a:effectLst>
              </a:rPr>
              <a:t>bevel </a:t>
            </a:r>
            <a:r>
              <a:rPr lang="nl-NL" sz="2800" b="1" dirty="0" smtClean="0">
                <a:ln w="3175">
                  <a:solidFill>
                    <a:schemeClr val="tx1"/>
                  </a:solidFill>
                </a:ln>
                <a:solidFill>
                  <a:schemeClr val="bg1"/>
                </a:solidFill>
                <a:effectLst>
                  <a:outerShdw blurRad="38100" dist="38100" dir="2700000" algn="tl">
                    <a:srgbClr val="000000">
                      <a:alpha val="43137"/>
                    </a:srgbClr>
                  </a:outerShdw>
                </a:effectLst>
              </a:rPr>
              <a:t>aangestoken </a:t>
            </a:r>
            <a:r>
              <a:rPr lang="nl-NL" sz="2800" b="1" dirty="0">
                <a:ln w="3175">
                  <a:solidFill>
                    <a:schemeClr val="tx1"/>
                  </a:solidFill>
                </a:ln>
                <a:solidFill>
                  <a:schemeClr val="bg1"/>
                </a:solidFill>
                <a:effectLst>
                  <a:outerShdw blurRad="38100" dist="38100" dir="2700000" algn="tl">
                    <a:srgbClr val="000000">
                      <a:alpha val="43137"/>
                    </a:srgbClr>
                  </a:outerShdw>
                </a:effectLst>
              </a:rPr>
              <a:t>was. Dus om het gerucht uit te roeien vond Nero schuldigen uit en bedacht hen met de meest afschuwelijke straffen, hen die het volk christenen noemde, gehaat wegens hun schanddaden. De grondlegger van deze naam, Christus, werd onder het keizerschap van </a:t>
            </a:r>
            <a:r>
              <a:rPr lang="nl-NL" sz="2800" b="1" dirty="0" err="1">
                <a:ln w="3175">
                  <a:solidFill>
                    <a:schemeClr val="tx1"/>
                  </a:solidFill>
                </a:ln>
                <a:solidFill>
                  <a:schemeClr val="bg1"/>
                </a:solidFill>
                <a:effectLst>
                  <a:outerShdw blurRad="38100" dist="38100" dir="2700000" algn="tl">
                    <a:srgbClr val="000000">
                      <a:alpha val="43137"/>
                    </a:srgbClr>
                  </a:outerShdw>
                </a:effectLst>
              </a:rPr>
              <a:t>Tiberius</a:t>
            </a:r>
            <a:r>
              <a:rPr lang="nl-NL" sz="2800" b="1" dirty="0">
                <a:ln w="3175">
                  <a:solidFill>
                    <a:schemeClr val="tx1"/>
                  </a:solidFill>
                </a:ln>
                <a:solidFill>
                  <a:schemeClr val="bg1"/>
                </a:solidFill>
                <a:effectLst>
                  <a:outerShdw blurRad="38100" dist="38100" dir="2700000" algn="tl">
                    <a:srgbClr val="000000">
                      <a:alpha val="43137"/>
                    </a:srgbClr>
                  </a:outerShdw>
                </a:effectLst>
              </a:rPr>
              <a:t> door de provinciale gouverneur Pontius Pilatus ter dood veroordeeld. </a:t>
            </a:r>
            <a:endParaRPr lang="nl-NL" sz="2800" b="1" dirty="0" smtClean="0">
              <a:ln w="3175">
                <a:solidFill>
                  <a:schemeClr val="tx1"/>
                </a:solidFill>
              </a:ln>
              <a:solidFill>
                <a:schemeClr val="bg1"/>
              </a:solidFill>
              <a:effectLst>
                <a:outerShdw blurRad="38100" dist="38100" dir="2700000" algn="tl">
                  <a:srgbClr val="000000">
                    <a:alpha val="43137"/>
                  </a:srgbClr>
                </a:outerShdw>
              </a:effectLst>
            </a:endParaRPr>
          </a:p>
          <a:p>
            <a:pPr algn="r"/>
            <a:r>
              <a:rPr lang="nl-NL" sz="2800" b="1" dirty="0" smtClean="0">
                <a:ln w="3175">
                  <a:solidFill>
                    <a:schemeClr val="tx1"/>
                  </a:solidFill>
                </a:ln>
                <a:solidFill>
                  <a:schemeClr val="bg1"/>
                </a:solidFill>
                <a:effectLst>
                  <a:outerShdw blurRad="38100" dist="38100" dir="2700000" algn="tl">
                    <a:srgbClr val="000000">
                      <a:alpha val="43137"/>
                    </a:srgbClr>
                  </a:outerShdw>
                </a:effectLst>
              </a:rPr>
              <a:t>Tacitus</a:t>
            </a:r>
            <a:r>
              <a:rPr lang="nl-NL" sz="2800" b="1" dirty="0">
                <a:ln w="3175">
                  <a:solidFill>
                    <a:schemeClr val="tx1"/>
                  </a:solidFill>
                </a:ln>
                <a:solidFill>
                  <a:schemeClr val="bg1"/>
                </a:solidFill>
                <a:effectLst>
                  <a:outerShdw blurRad="38100" dist="38100" dir="2700000" algn="tl">
                    <a:srgbClr val="000000">
                      <a:alpha val="43137"/>
                    </a:srgbClr>
                  </a:outerShdw>
                </a:effectLst>
              </a:rPr>
              <a:t>, </a:t>
            </a:r>
            <a:r>
              <a:rPr lang="nl-NL" sz="2800" b="1" i="1" dirty="0">
                <a:ln w="3175">
                  <a:solidFill>
                    <a:schemeClr val="tx1"/>
                  </a:solidFill>
                </a:ln>
                <a:solidFill>
                  <a:schemeClr val="bg1"/>
                </a:solidFill>
                <a:effectLst>
                  <a:outerShdw blurRad="38100" dist="38100" dir="2700000" algn="tl">
                    <a:srgbClr val="000000">
                      <a:alpha val="43137"/>
                    </a:srgbClr>
                  </a:outerShdw>
                </a:effectLst>
              </a:rPr>
              <a:t>Annalen, </a:t>
            </a:r>
            <a:r>
              <a:rPr lang="nl-NL" sz="2800" b="1" i="1" dirty="0" smtClean="0">
                <a:ln w="3175">
                  <a:solidFill>
                    <a:schemeClr val="tx1"/>
                  </a:solidFill>
                </a:ln>
                <a:solidFill>
                  <a:schemeClr val="bg1"/>
                </a:solidFill>
                <a:effectLst>
                  <a:outerShdw blurRad="38100" dist="38100" dir="2700000" algn="tl">
                    <a:srgbClr val="000000">
                      <a:alpha val="43137"/>
                    </a:srgbClr>
                  </a:outerShdw>
                </a:effectLst>
              </a:rPr>
              <a:t>15.44</a:t>
            </a:r>
            <a:endParaRPr lang="nl-NL" sz="2800" b="1" i="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8240190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kstvak 2"/>
          <p:cNvSpPr txBox="1"/>
          <p:nvPr/>
        </p:nvSpPr>
        <p:spPr>
          <a:xfrm>
            <a:off x="177600" y="191550"/>
            <a:ext cx="8642400" cy="3539430"/>
          </a:xfrm>
          <a:prstGeom prst="rect">
            <a:avLst/>
          </a:prstGeom>
          <a:noFill/>
        </p:spPr>
        <p:txBody>
          <a:bodyPr wrap="square" rtlCol="0">
            <a:spAutoFit/>
          </a:bodyPr>
          <a:lstStyle/>
          <a:p>
            <a:r>
              <a:rPr lang="nl-NL" sz="2800" b="1" dirty="0" smtClean="0">
                <a:ln w="3175">
                  <a:solidFill>
                    <a:schemeClr val="tx1"/>
                  </a:solidFill>
                </a:ln>
                <a:solidFill>
                  <a:schemeClr val="bg1"/>
                </a:solidFill>
                <a:effectLst>
                  <a:outerShdw blurRad="38100" dist="38100" dir="2700000" algn="tl">
                    <a:srgbClr val="000000">
                      <a:alpha val="43137"/>
                    </a:srgbClr>
                  </a:outerShdw>
                </a:effectLst>
              </a:rPr>
              <a:t>Nadat </a:t>
            </a:r>
            <a:r>
              <a:rPr lang="nl-NL" sz="2800" b="1" dirty="0">
                <a:ln w="3175">
                  <a:solidFill>
                    <a:schemeClr val="tx1"/>
                  </a:solidFill>
                </a:ln>
                <a:solidFill>
                  <a:schemeClr val="bg1"/>
                </a:solidFill>
                <a:effectLst>
                  <a:outerShdw blurRad="38100" dist="38100" dir="2700000" algn="tl">
                    <a:srgbClr val="000000">
                      <a:alpha val="43137"/>
                    </a:srgbClr>
                  </a:outerShdw>
                </a:effectLst>
              </a:rPr>
              <a:t>het verderfelijke bijgeloof voorlopig onderdrukt was, dook het voortdurend op verschillende plaatsen weer op, niet alleen in Judea, de oorsprong van het kwaad, maar zelfs in Rome, waar alle slechte en verderfelijke cultussen van overal bijeenkwamen en vereerd werden. </a:t>
            </a:r>
            <a:endParaRPr lang="nl-NL" sz="2800" b="1" dirty="0" smtClean="0">
              <a:ln w="3175">
                <a:solidFill>
                  <a:schemeClr val="tx1"/>
                </a:solidFill>
              </a:ln>
              <a:solidFill>
                <a:schemeClr val="bg1"/>
              </a:solidFill>
              <a:effectLst>
                <a:outerShdw blurRad="38100" dist="38100" dir="2700000" algn="tl">
                  <a:srgbClr val="000000">
                    <a:alpha val="43137"/>
                  </a:srgbClr>
                </a:outerShdw>
              </a:effectLst>
            </a:endParaRPr>
          </a:p>
          <a:p>
            <a:endParaRPr lang="nl-NL" sz="2800" b="1" dirty="0">
              <a:ln w="3175">
                <a:solidFill>
                  <a:schemeClr val="tx1"/>
                </a:solidFill>
              </a:ln>
              <a:solidFill>
                <a:schemeClr val="bg1"/>
              </a:solidFill>
              <a:effectLst>
                <a:outerShdw blurRad="38100" dist="38100" dir="2700000" algn="tl">
                  <a:srgbClr val="000000">
                    <a:alpha val="43137"/>
                  </a:srgbClr>
                </a:outerShdw>
              </a:effectLst>
            </a:endParaRPr>
          </a:p>
          <a:p>
            <a:pPr algn="r"/>
            <a:r>
              <a:rPr lang="nl-NL" sz="2800" b="1" dirty="0" smtClean="0">
                <a:ln w="3175">
                  <a:solidFill>
                    <a:schemeClr val="tx1"/>
                  </a:solidFill>
                </a:ln>
                <a:solidFill>
                  <a:schemeClr val="bg1"/>
                </a:solidFill>
                <a:effectLst>
                  <a:outerShdw blurRad="38100" dist="38100" dir="2700000" algn="tl">
                    <a:srgbClr val="000000">
                      <a:alpha val="43137"/>
                    </a:srgbClr>
                  </a:outerShdw>
                </a:effectLst>
              </a:rPr>
              <a:t>Tacitus</a:t>
            </a:r>
            <a:r>
              <a:rPr lang="nl-NL" sz="2800" b="1" dirty="0">
                <a:ln w="3175">
                  <a:solidFill>
                    <a:schemeClr val="tx1"/>
                  </a:solidFill>
                </a:ln>
                <a:solidFill>
                  <a:schemeClr val="bg1"/>
                </a:solidFill>
                <a:effectLst>
                  <a:outerShdw blurRad="38100" dist="38100" dir="2700000" algn="tl">
                    <a:srgbClr val="000000">
                      <a:alpha val="43137"/>
                    </a:srgbClr>
                  </a:outerShdw>
                </a:effectLst>
              </a:rPr>
              <a:t>, </a:t>
            </a:r>
            <a:r>
              <a:rPr lang="nl-NL" sz="2800" b="1" i="1" dirty="0">
                <a:ln w="3175">
                  <a:solidFill>
                    <a:schemeClr val="tx1"/>
                  </a:solidFill>
                </a:ln>
                <a:solidFill>
                  <a:schemeClr val="bg1"/>
                </a:solidFill>
                <a:effectLst>
                  <a:outerShdw blurRad="38100" dist="38100" dir="2700000" algn="tl">
                    <a:srgbClr val="000000">
                      <a:alpha val="43137"/>
                    </a:srgbClr>
                  </a:outerShdw>
                </a:effectLst>
              </a:rPr>
              <a:t>Annalen, </a:t>
            </a:r>
            <a:r>
              <a:rPr lang="nl-NL" sz="2800" b="1" i="1" dirty="0" smtClean="0">
                <a:ln w="3175">
                  <a:solidFill>
                    <a:schemeClr val="tx1"/>
                  </a:solidFill>
                </a:ln>
                <a:solidFill>
                  <a:schemeClr val="bg1"/>
                </a:solidFill>
                <a:effectLst>
                  <a:outerShdw blurRad="38100" dist="38100" dir="2700000" algn="tl">
                    <a:srgbClr val="000000">
                      <a:alpha val="43137"/>
                    </a:srgbClr>
                  </a:outerShdw>
                </a:effectLst>
              </a:rPr>
              <a:t>15.44</a:t>
            </a:r>
            <a:endParaRPr lang="nl-NL" sz="2800" b="1" i="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1278111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kstvak 2"/>
          <p:cNvSpPr txBox="1"/>
          <p:nvPr/>
        </p:nvSpPr>
        <p:spPr>
          <a:xfrm>
            <a:off x="177600" y="191550"/>
            <a:ext cx="8642400" cy="2246769"/>
          </a:xfrm>
          <a:prstGeom prst="rect">
            <a:avLst/>
          </a:prstGeom>
          <a:noFill/>
        </p:spPr>
        <p:txBody>
          <a:bodyPr wrap="square" rtlCol="0">
            <a:spAutoFit/>
          </a:bodyPr>
          <a:lstStyle/>
          <a:p>
            <a:r>
              <a:rPr lang="nl-NL" sz="2800" b="1" dirty="0">
                <a:ln w="3175">
                  <a:solidFill>
                    <a:schemeClr val="tx1"/>
                  </a:solidFill>
                </a:ln>
                <a:solidFill>
                  <a:schemeClr val="bg1"/>
                </a:solidFill>
                <a:effectLst>
                  <a:outerShdw blurRad="38100" dist="38100" dir="2700000" algn="tl">
                    <a:srgbClr val="000000">
                      <a:alpha val="43137"/>
                    </a:srgbClr>
                  </a:outerShdw>
                </a:effectLst>
              </a:rPr>
              <a:t>“Omdat de joden constant opwinding veroorzaakten op aandrang van </a:t>
            </a:r>
            <a:r>
              <a:rPr lang="nl-NL" sz="2800" b="1" dirty="0" err="1">
                <a:ln w="3175">
                  <a:solidFill>
                    <a:schemeClr val="tx1"/>
                  </a:solidFill>
                </a:ln>
                <a:solidFill>
                  <a:schemeClr val="bg1"/>
                </a:solidFill>
                <a:effectLst>
                  <a:outerShdw blurRad="38100" dist="38100" dir="2700000" algn="tl">
                    <a:srgbClr val="000000">
                      <a:alpha val="43137"/>
                    </a:srgbClr>
                  </a:outerShdw>
                </a:effectLst>
              </a:rPr>
              <a:t>Chrestus</a:t>
            </a:r>
            <a:r>
              <a:rPr lang="nl-NL" sz="2800" b="1" dirty="0">
                <a:ln w="3175">
                  <a:solidFill>
                    <a:schemeClr val="tx1"/>
                  </a:solidFill>
                </a:ln>
                <a:solidFill>
                  <a:schemeClr val="bg1"/>
                </a:solidFill>
                <a:effectLst>
                  <a:outerShdw blurRad="38100" dist="38100" dir="2700000" algn="tl">
                    <a:srgbClr val="000000">
                      <a:alpha val="43137"/>
                    </a:srgbClr>
                  </a:outerShdw>
                </a:effectLst>
              </a:rPr>
              <a:t>, verbande hij hen uit Rome”</a:t>
            </a:r>
          </a:p>
          <a:p>
            <a:endParaRPr lang="nl-NL" sz="2800" b="1" dirty="0" smtClean="0">
              <a:ln w="3175">
                <a:solidFill>
                  <a:schemeClr val="tx1"/>
                </a:solidFill>
              </a:ln>
              <a:solidFill>
                <a:schemeClr val="bg1"/>
              </a:solidFill>
              <a:effectLst>
                <a:outerShdw blurRad="38100" dist="38100" dir="2700000" algn="tl">
                  <a:srgbClr val="000000">
                    <a:alpha val="43137"/>
                  </a:srgbClr>
                </a:outerShdw>
              </a:effectLst>
            </a:endParaRPr>
          </a:p>
          <a:p>
            <a:pPr algn="r"/>
            <a:r>
              <a:rPr lang="nl-NL" sz="2800" b="1" dirty="0" err="1" smtClean="0">
                <a:ln w="3175">
                  <a:solidFill>
                    <a:schemeClr val="tx1"/>
                  </a:solidFill>
                </a:ln>
                <a:solidFill>
                  <a:schemeClr val="bg1"/>
                </a:solidFill>
                <a:effectLst>
                  <a:outerShdw blurRad="38100" dist="38100" dir="2700000" algn="tl">
                    <a:srgbClr val="000000">
                      <a:alpha val="43137"/>
                    </a:srgbClr>
                  </a:outerShdw>
                </a:effectLst>
              </a:rPr>
              <a:t>Suetonius</a:t>
            </a:r>
            <a:r>
              <a:rPr lang="nl-NL" sz="2800" b="1" dirty="0">
                <a:ln w="3175">
                  <a:solidFill>
                    <a:schemeClr val="tx1"/>
                  </a:solidFill>
                </a:ln>
                <a:solidFill>
                  <a:schemeClr val="bg1"/>
                </a:solidFill>
                <a:effectLst>
                  <a:outerShdw blurRad="38100" dist="38100" dir="2700000" algn="tl">
                    <a:srgbClr val="000000">
                      <a:alpha val="43137"/>
                    </a:srgbClr>
                  </a:outerShdw>
                </a:effectLst>
              </a:rPr>
              <a:t>, </a:t>
            </a:r>
            <a:r>
              <a:rPr lang="nl-NL" sz="2800" b="1" i="1" dirty="0">
                <a:ln w="3175">
                  <a:solidFill>
                    <a:schemeClr val="tx1"/>
                  </a:solidFill>
                </a:ln>
                <a:solidFill>
                  <a:schemeClr val="bg1"/>
                </a:solidFill>
                <a:effectLst>
                  <a:outerShdw blurRad="38100" dist="38100" dir="2700000" algn="tl">
                    <a:srgbClr val="000000">
                      <a:alpha val="43137"/>
                    </a:srgbClr>
                  </a:outerShdw>
                </a:effectLst>
              </a:rPr>
              <a:t>Keizers van Rome,  Claudius 25.4</a:t>
            </a:r>
          </a:p>
          <a:p>
            <a:endParaRPr lang="nl-NL" sz="28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8470449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kstvak 2"/>
          <p:cNvSpPr txBox="1"/>
          <p:nvPr/>
        </p:nvSpPr>
        <p:spPr>
          <a:xfrm>
            <a:off x="242400" y="205950"/>
            <a:ext cx="8642400" cy="3970318"/>
          </a:xfrm>
          <a:prstGeom prst="rect">
            <a:avLst/>
          </a:prstGeom>
          <a:noFill/>
        </p:spPr>
        <p:txBody>
          <a:bodyPr wrap="square" rtlCol="0">
            <a:spAutoFit/>
          </a:bodyPr>
          <a:lstStyle/>
          <a:p>
            <a:r>
              <a:rPr lang="nl-NL" sz="2800" b="1" dirty="0">
                <a:solidFill>
                  <a:schemeClr val="bg1"/>
                </a:solidFill>
                <a:effectLst>
                  <a:outerShdw blurRad="38100" dist="38100" dir="2700000" algn="tl">
                    <a:srgbClr val="000000">
                      <a:alpha val="43137"/>
                    </a:srgbClr>
                  </a:outerShdw>
                </a:effectLst>
              </a:rPr>
              <a:t>“</a:t>
            </a:r>
            <a:r>
              <a:rPr lang="nl-NL" sz="2800" b="1" dirty="0" smtClean="0">
                <a:ln w="3175">
                  <a:solidFill>
                    <a:schemeClr val="tx1"/>
                  </a:solidFill>
                </a:ln>
                <a:solidFill>
                  <a:schemeClr val="bg1"/>
                </a:solidFill>
                <a:effectLst>
                  <a:outerShdw blurRad="38100" dist="38100" dir="2700000" algn="tl">
                    <a:srgbClr val="000000">
                      <a:alpha val="43137"/>
                    </a:srgbClr>
                  </a:outerShdw>
                </a:effectLst>
              </a:rPr>
              <a:t>Zij </a:t>
            </a:r>
            <a:r>
              <a:rPr lang="nl-NL" sz="2800" b="1" dirty="0">
                <a:ln w="3175">
                  <a:solidFill>
                    <a:schemeClr val="tx1"/>
                  </a:solidFill>
                </a:ln>
                <a:solidFill>
                  <a:schemeClr val="bg1"/>
                </a:solidFill>
                <a:effectLst>
                  <a:outerShdw blurRad="38100" dist="38100" dir="2700000" algn="tl">
                    <a:srgbClr val="000000">
                      <a:alpha val="43137"/>
                    </a:srgbClr>
                  </a:outerShdw>
                </a:effectLst>
              </a:rPr>
              <a:t>hebben ook verklaard dat </a:t>
            </a:r>
            <a:r>
              <a:rPr lang="nl-NL" sz="2800" b="1" dirty="0" smtClean="0">
                <a:ln w="3175">
                  <a:solidFill>
                    <a:schemeClr val="tx1"/>
                  </a:solidFill>
                </a:ln>
                <a:solidFill>
                  <a:schemeClr val="bg1"/>
                </a:solidFill>
                <a:effectLst>
                  <a:outerShdw blurRad="38100" dist="38100" dir="2700000" algn="tl">
                    <a:srgbClr val="000000">
                      <a:alpha val="43137"/>
                    </a:srgbClr>
                  </a:outerShdw>
                </a:effectLst>
              </a:rPr>
              <a:t>hun </a:t>
            </a:r>
            <a:r>
              <a:rPr lang="nl-NL" sz="2800" b="1" dirty="0">
                <a:ln w="3175">
                  <a:solidFill>
                    <a:schemeClr val="tx1"/>
                  </a:solidFill>
                </a:ln>
                <a:solidFill>
                  <a:schemeClr val="bg1"/>
                </a:solidFill>
                <a:effectLst>
                  <a:outerShdw blurRad="38100" dist="38100" dir="2700000" algn="tl">
                    <a:srgbClr val="000000">
                      <a:alpha val="43137"/>
                    </a:srgbClr>
                  </a:outerShdw>
                </a:effectLst>
              </a:rPr>
              <a:t>hele schuld of overtreding slechts hierin bestond: zij waren regelmatig voor de </a:t>
            </a:r>
            <a:r>
              <a:rPr lang="nl-NL" sz="2800" b="1" dirty="0" err="1">
                <a:ln w="3175">
                  <a:solidFill>
                    <a:schemeClr val="tx1"/>
                  </a:solidFill>
                </a:ln>
                <a:solidFill>
                  <a:schemeClr val="bg1"/>
                </a:solidFill>
                <a:effectLst>
                  <a:outerShdw blurRad="38100" dist="38100" dir="2700000" algn="tl">
                    <a:srgbClr val="000000">
                      <a:alpha val="43137"/>
                    </a:srgbClr>
                  </a:outerShdw>
                </a:effectLst>
              </a:rPr>
              <a:t>dageraad</a:t>
            </a:r>
            <a:r>
              <a:rPr lang="nl-NL" sz="2800" b="1" dirty="0">
                <a:ln w="3175">
                  <a:solidFill>
                    <a:schemeClr val="tx1"/>
                  </a:solidFill>
                </a:ln>
                <a:solidFill>
                  <a:schemeClr val="bg1"/>
                </a:solidFill>
                <a:effectLst>
                  <a:outerShdw blurRad="38100" dist="38100" dir="2700000" algn="tl">
                    <a:srgbClr val="000000">
                      <a:alpha val="43137"/>
                    </a:srgbClr>
                  </a:outerShdw>
                </a:effectLst>
              </a:rPr>
              <a:t> op een vaste dag bij elkaar gekomen om afwisselend verzen voor elkaar te zingen, ter ere van Christus als aan een god, en ook zich onder ede aan elkaar te verbinden, niet met enig misdadig doel, maar om zich te onthouden van diefstal, roof of overspel</a:t>
            </a:r>
            <a:r>
              <a:rPr lang="nl-NL" sz="2800" b="1" dirty="0" smtClean="0">
                <a:ln w="3175">
                  <a:solidFill>
                    <a:schemeClr val="tx1"/>
                  </a:solidFill>
                </a:ln>
                <a:solidFill>
                  <a:schemeClr val="bg1"/>
                </a:solidFill>
                <a:effectLst>
                  <a:outerShdw blurRad="38100" dist="38100" dir="2700000" algn="tl">
                    <a:srgbClr val="000000">
                      <a:alpha val="43137"/>
                    </a:srgbClr>
                  </a:outerShdw>
                </a:effectLst>
              </a:rPr>
              <a:t>…”</a:t>
            </a:r>
            <a:endParaRPr lang="nl-NL" sz="2800" b="1" dirty="0">
              <a:ln w="3175">
                <a:solidFill>
                  <a:schemeClr val="tx1"/>
                </a:solidFill>
              </a:ln>
              <a:solidFill>
                <a:schemeClr val="bg1"/>
              </a:solidFill>
              <a:effectLst>
                <a:outerShdw blurRad="38100" dist="38100" dir="2700000" algn="tl">
                  <a:srgbClr val="000000">
                    <a:alpha val="43137"/>
                  </a:srgbClr>
                </a:outerShdw>
              </a:effectLst>
            </a:endParaRPr>
          </a:p>
          <a:p>
            <a:endParaRPr lang="nl-NL" sz="2800" b="1" dirty="0" smtClean="0">
              <a:ln w="3175">
                <a:solidFill>
                  <a:schemeClr val="tx1"/>
                </a:solidFill>
              </a:ln>
              <a:solidFill>
                <a:schemeClr val="bg1"/>
              </a:solidFill>
              <a:effectLst>
                <a:outerShdw blurRad="38100" dist="38100" dir="2700000" algn="tl">
                  <a:srgbClr val="000000">
                    <a:alpha val="43137"/>
                  </a:srgbClr>
                </a:outerShdw>
              </a:effectLst>
            </a:endParaRPr>
          </a:p>
          <a:p>
            <a:pPr algn="r"/>
            <a:r>
              <a:rPr lang="nl-NL" sz="2800" b="1" dirty="0" smtClean="0">
                <a:ln w="3175">
                  <a:solidFill>
                    <a:schemeClr val="tx1"/>
                  </a:solidFill>
                </a:ln>
                <a:solidFill>
                  <a:schemeClr val="bg1"/>
                </a:solidFill>
                <a:effectLst>
                  <a:outerShdw blurRad="38100" dist="38100" dir="2700000" algn="tl">
                    <a:srgbClr val="000000">
                      <a:alpha val="43137"/>
                    </a:srgbClr>
                  </a:outerShdw>
                </a:effectLst>
              </a:rPr>
              <a:t>Plinius</a:t>
            </a:r>
            <a:r>
              <a:rPr lang="nl-NL" sz="2800" b="1" dirty="0">
                <a:ln w="3175">
                  <a:solidFill>
                    <a:schemeClr val="tx1"/>
                  </a:solidFill>
                </a:ln>
                <a:solidFill>
                  <a:schemeClr val="bg1"/>
                </a:solidFill>
                <a:effectLst>
                  <a:outerShdw blurRad="38100" dist="38100" dir="2700000" algn="tl">
                    <a:srgbClr val="000000">
                      <a:alpha val="43137"/>
                    </a:srgbClr>
                  </a:outerShdw>
                </a:effectLst>
              </a:rPr>
              <a:t>, </a:t>
            </a:r>
            <a:r>
              <a:rPr lang="nl-NL" sz="2800" b="1" i="1" dirty="0" err="1">
                <a:ln w="3175">
                  <a:solidFill>
                    <a:schemeClr val="tx1"/>
                  </a:solidFill>
                </a:ln>
                <a:solidFill>
                  <a:schemeClr val="bg1"/>
                </a:solidFill>
                <a:effectLst>
                  <a:outerShdw blurRad="38100" dist="38100" dir="2700000" algn="tl">
                    <a:srgbClr val="000000">
                      <a:alpha val="43137"/>
                    </a:srgbClr>
                  </a:outerShdw>
                </a:effectLst>
              </a:rPr>
              <a:t>Epistulae</a:t>
            </a:r>
            <a:r>
              <a:rPr lang="nl-NL" sz="2800" b="1" dirty="0">
                <a:ln w="3175">
                  <a:solidFill>
                    <a:schemeClr val="tx1"/>
                  </a:solidFill>
                </a:ln>
                <a:solidFill>
                  <a:schemeClr val="bg1"/>
                </a:solidFill>
                <a:effectLst>
                  <a:outerShdw blurRad="38100" dist="38100" dir="2700000" algn="tl">
                    <a:srgbClr val="000000">
                      <a:alpha val="43137"/>
                    </a:srgbClr>
                  </a:outerShdw>
                </a:effectLst>
              </a:rPr>
              <a:t> </a:t>
            </a:r>
            <a:r>
              <a:rPr lang="nl-NL" sz="2800" b="1" dirty="0" smtClean="0">
                <a:ln w="3175">
                  <a:solidFill>
                    <a:schemeClr val="tx1"/>
                  </a:solidFill>
                </a:ln>
                <a:solidFill>
                  <a:schemeClr val="bg1"/>
                </a:solidFill>
                <a:effectLst>
                  <a:outerShdw blurRad="38100" dist="38100" dir="2700000" algn="tl">
                    <a:srgbClr val="000000">
                      <a:alpha val="43137"/>
                    </a:srgbClr>
                  </a:outerShdw>
                </a:effectLst>
              </a:rPr>
              <a:t>X.96</a:t>
            </a:r>
            <a:endParaRPr lang="nl-NL" sz="28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6189854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kstvak 2"/>
          <p:cNvSpPr txBox="1"/>
          <p:nvPr/>
        </p:nvSpPr>
        <p:spPr>
          <a:xfrm>
            <a:off x="242400" y="205950"/>
            <a:ext cx="8642400" cy="1815882"/>
          </a:xfrm>
          <a:prstGeom prst="rect">
            <a:avLst/>
          </a:prstGeom>
          <a:noFill/>
        </p:spPr>
        <p:txBody>
          <a:bodyPr wrap="square" rtlCol="0">
            <a:spAutoFit/>
          </a:bodyPr>
          <a:lstStyle/>
          <a:p>
            <a:r>
              <a:rPr lang="nl-NL" sz="2800" b="1" dirty="0" smtClean="0">
                <a:solidFill>
                  <a:schemeClr val="bg1"/>
                </a:solidFill>
                <a:effectLst>
                  <a:outerShdw blurRad="38100" dist="38100" dir="2700000" algn="tl">
                    <a:srgbClr val="000000">
                      <a:alpha val="43137"/>
                    </a:srgbClr>
                  </a:outerShdw>
                </a:effectLst>
              </a:rPr>
              <a:t>Inleiding op de Bijbel:</a:t>
            </a:r>
            <a:endParaRPr lang="nl-NL" sz="2800" b="1" dirty="0">
              <a:ln w="3175">
                <a:solidFill>
                  <a:schemeClr val="tx1"/>
                </a:solidFill>
              </a:ln>
              <a:solidFill>
                <a:schemeClr val="bg1"/>
              </a:solidFill>
              <a:effectLst>
                <a:outerShdw blurRad="38100" dist="38100" dir="2700000" algn="tl">
                  <a:srgbClr val="000000">
                    <a:alpha val="43137"/>
                  </a:srgbClr>
                </a:outerShdw>
              </a:effectLst>
            </a:endParaRPr>
          </a:p>
          <a:p>
            <a:endParaRPr lang="nl-NL" sz="2800" b="1" dirty="0">
              <a:ln w="3175">
                <a:solidFill>
                  <a:schemeClr val="tx1"/>
                </a:solidFill>
              </a:ln>
              <a:solidFill>
                <a:schemeClr val="bg1"/>
              </a:solidFill>
              <a:effectLst>
                <a:outerShdw blurRad="38100" dist="38100" dir="2700000" algn="tl">
                  <a:srgbClr val="000000">
                    <a:alpha val="43137"/>
                  </a:srgbClr>
                </a:outerShdw>
              </a:effectLst>
            </a:endParaRPr>
          </a:p>
          <a:p>
            <a:r>
              <a:rPr lang="nl-NL" sz="2800" b="1" dirty="0">
                <a:ln w="3175">
                  <a:solidFill>
                    <a:schemeClr val="tx1"/>
                  </a:solidFill>
                </a:ln>
                <a:solidFill>
                  <a:schemeClr val="bg1"/>
                </a:solidFill>
                <a:effectLst>
                  <a:outerShdw blurRad="38100" dist="38100" dir="2700000" algn="tl">
                    <a:srgbClr val="000000">
                      <a:alpha val="43137"/>
                    </a:srgbClr>
                  </a:outerShdw>
                </a:effectLst>
              </a:rPr>
              <a:t>	</a:t>
            </a:r>
            <a:r>
              <a:rPr lang="nl-NL" sz="2800" b="1" dirty="0" smtClean="0">
                <a:ln w="3175">
                  <a:solidFill>
                    <a:schemeClr val="tx1"/>
                  </a:solidFill>
                </a:ln>
                <a:solidFill>
                  <a:schemeClr val="bg1"/>
                </a:solidFill>
                <a:effectLst>
                  <a:outerShdw blurRad="38100" dist="38100" dir="2700000" algn="tl">
                    <a:srgbClr val="000000">
                      <a:alpha val="43137"/>
                    </a:srgbClr>
                  </a:outerShdw>
                </a:effectLst>
              </a:rPr>
              <a:t>- Bijzonder </a:t>
            </a:r>
            <a:r>
              <a:rPr lang="nl-NL" sz="2800" b="1" dirty="0" err="1" smtClean="0">
                <a:ln w="3175">
                  <a:solidFill>
                    <a:schemeClr val="tx1"/>
                  </a:solidFill>
                </a:ln>
                <a:solidFill>
                  <a:schemeClr val="bg1"/>
                </a:solidFill>
                <a:effectLst>
                  <a:outerShdw blurRad="38100" dist="38100" dir="2700000" algn="tl">
                    <a:srgbClr val="000000">
                      <a:alpha val="43137"/>
                    </a:srgbClr>
                  </a:outerShdw>
                </a:effectLst>
              </a:rPr>
              <a:t>bijzonder</a:t>
            </a:r>
            <a:r>
              <a:rPr lang="nl-NL" sz="2800" b="1" dirty="0" smtClean="0">
                <a:ln w="3175">
                  <a:solidFill>
                    <a:schemeClr val="tx1"/>
                  </a:solidFill>
                </a:ln>
                <a:solidFill>
                  <a:schemeClr val="bg1"/>
                </a:solidFill>
                <a:effectLst>
                  <a:outerShdw blurRad="38100" dist="38100" dir="2700000" algn="tl">
                    <a:srgbClr val="000000">
                      <a:alpha val="43137"/>
                    </a:srgbClr>
                  </a:outerShdw>
                </a:effectLst>
              </a:rPr>
              <a:t>!</a:t>
            </a:r>
          </a:p>
          <a:p>
            <a:r>
              <a:rPr lang="nl-NL" sz="2800" b="1" dirty="0">
                <a:ln w="3175">
                  <a:solidFill>
                    <a:schemeClr val="tx1"/>
                  </a:solidFill>
                </a:ln>
                <a:solidFill>
                  <a:schemeClr val="bg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3362460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kstvak 2"/>
          <p:cNvSpPr txBox="1"/>
          <p:nvPr/>
        </p:nvSpPr>
        <p:spPr>
          <a:xfrm>
            <a:off x="242400" y="205950"/>
            <a:ext cx="8642400" cy="2246769"/>
          </a:xfrm>
          <a:prstGeom prst="rect">
            <a:avLst/>
          </a:prstGeom>
          <a:noFill/>
        </p:spPr>
        <p:txBody>
          <a:bodyPr wrap="square" rtlCol="0">
            <a:spAutoFit/>
          </a:bodyPr>
          <a:lstStyle/>
          <a:p>
            <a:r>
              <a:rPr lang="nl-NL" sz="2800" b="1" dirty="0" smtClean="0">
                <a:solidFill>
                  <a:schemeClr val="bg1"/>
                </a:solidFill>
                <a:effectLst>
                  <a:outerShdw blurRad="38100" dist="38100" dir="2700000" algn="tl">
                    <a:srgbClr val="000000">
                      <a:alpha val="43137"/>
                    </a:srgbClr>
                  </a:outerShdw>
                </a:effectLst>
              </a:rPr>
              <a:t>Inleiding op de Bijbel:</a:t>
            </a:r>
            <a:endParaRPr lang="nl-NL" sz="2800" b="1" dirty="0">
              <a:ln w="3175">
                <a:solidFill>
                  <a:schemeClr val="tx1"/>
                </a:solidFill>
              </a:ln>
              <a:solidFill>
                <a:schemeClr val="bg1"/>
              </a:solidFill>
              <a:effectLst>
                <a:outerShdw blurRad="38100" dist="38100" dir="2700000" algn="tl">
                  <a:srgbClr val="000000">
                    <a:alpha val="43137"/>
                  </a:srgbClr>
                </a:outerShdw>
              </a:effectLst>
            </a:endParaRPr>
          </a:p>
          <a:p>
            <a:endParaRPr lang="nl-NL" sz="2800" b="1" dirty="0">
              <a:ln w="3175">
                <a:solidFill>
                  <a:schemeClr val="tx1"/>
                </a:solidFill>
              </a:ln>
              <a:solidFill>
                <a:schemeClr val="bg1"/>
              </a:solidFill>
              <a:effectLst>
                <a:outerShdw blurRad="38100" dist="38100" dir="2700000" algn="tl">
                  <a:srgbClr val="000000">
                    <a:alpha val="43137"/>
                  </a:srgbClr>
                </a:outerShdw>
              </a:effectLst>
            </a:endParaRPr>
          </a:p>
          <a:p>
            <a:r>
              <a:rPr lang="nl-NL" sz="2800" b="1" dirty="0">
                <a:ln w="3175">
                  <a:solidFill>
                    <a:schemeClr val="tx1"/>
                  </a:solidFill>
                </a:ln>
                <a:solidFill>
                  <a:schemeClr val="bg1"/>
                </a:solidFill>
                <a:effectLst>
                  <a:outerShdw blurRad="38100" dist="38100" dir="2700000" algn="tl">
                    <a:srgbClr val="000000">
                      <a:alpha val="43137"/>
                    </a:srgbClr>
                  </a:outerShdw>
                </a:effectLst>
              </a:rPr>
              <a:t>	</a:t>
            </a:r>
            <a:r>
              <a:rPr lang="nl-NL" sz="2800" b="1" dirty="0" smtClean="0">
                <a:ln w="3175">
                  <a:solidFill>
                    <a:schemeClr val="tx1"/>
                  </a:solidFill>
                </a:ln>
                <a:solidFill>
                  <a:schemeClr val="bg1"/>
                </a:solidFill>
                <a:effectLst>
                  <a:outerShdw blurRad="38100" dist="38100" dir="2700000" algn="tl">
                    <a:srgbClr val="000000">
                      <a:alpha val="43137"/>
                    </a:srgbClr>
                  </a:outerShdw>
                </a:effectLst>
              </a:rPr>
              <a:t>- Bijzonder </a:t>
            </a:r>
            <a:r>
              <a:rPr lang="nl-NL" sz="2800" b="1" dirty="0" err="1" smtClean="0">
                <a:ln w="3175">
                  <a:solidFill>
                    <a:schemeClr val="tx1"/>
                  </a:solidFill>
                </a:ln>
                <a:solidFill>
                  <a:schemeClr val="bg1"/>
                </a:solidFill>
                <a:effectLst>
                  <a:outerShdw blurRad="38100" dist="38100" dir="2700000" algn="tl">
                    <a:srgbClr val="000000">
                      <a:alpha val="43137"/>
                    </a:srgbClr>
                  </a:outerShdw>
                </a:effectLst>
              </a:rPr>
              <a:t>bijzonder</a:t>
            </a:r>
            <a:r>
              <a:rPr lang="nl-NL" sz="2800" b="1" dirty="0" smtClean="0">
                <a:ln w="3175">
                  <a:solidFill>
                    <a:schemeClr val="tx1"/>
                  </a:solidFill>
                </a:ln>
                <a:solidFill>
                  <a:schemeClr val="bg1"/>
                </a:solidFill>
                <a:effectLst>
                  <a:outerShdw blurRad="38100" dist="38100" dir="2700000" algn="tl">
                    <a:srgbClr val="000000">
                      <a:alpha val="43137"/>
                    </a:srgbClr>
                  </a:outerShdw>
                </a:effectLst>
              </a:rPr>
              <a:t>!</a:t>
            </a:r>
          </a:p>
          <a:p>
            <a:r>
              <a:rPr lang="nl-NL" sz="2800" b="1" dirty="0">
                <a:ln w="3175">
                  <a:solidFill>
                    <a:schemeClr val="tx1"/>
                  </a:solidFill>
                </a:ln>
                <a:solidFill>
                  <a:schemeClr val="bg1"/>
                </a:solidFill>
                <a:effectLst>
                  <a:outerShdw blurRad="38100" dist="38100" dir="2700000" algn="tl">
                    <a:srgbClr val="000000">
                      <a:alpha val="43137"/>
                    </a:srgbClr>
                  </a:outerShdw>
                </a:effectLst>
              </a:rPr>
              <a:t>	</a:t>
            </a:r>
            <a:r>
              <a:rPr lang="nl-NL" sz="2800" b="1" dirty="0" smtClean="0">
                <a:ln w="3175">
                  <a:solidFill>
                    <a:schemeClr val="tx1"/>
                  </a:solidFill>
                </a:ln>
                <a:solidFill>
                  <a:schemeClr val="bg1"/>
                </a:solidFill>
                <a:effectLst>
                  <a:outerShdw blurRad="38100" dist="38100" dir="2700000" algn="tl">
                    <a:srgbClr val="000000">
                      <a:alpha val="43137"/>
                    </a:srgbClr>
                  </a:outerShdw>
                </a:effectLst>
              </a:rPr>
              <a:t>- </a:t>
            </a:r>
            <a:r>
              <a:rPr lang="nl-NL" sz="2800" b="1" dirty="0" err="1" smtClean="0">
                <a:ln w="3175">
                  <a:solidFill>
                    <a:schemeClr val="tx1"/>
                  </a:solidFill>
                </a:ln>
                <a:solidFill>
                  <a:schemeClr val="bg1"/>
                </a:solidFill>
                <a:effectLst>
                  <a:outerShdw blurRad="38100" dist="38100" dir="2700000" algn="tl">
                    <a:srgbClr val="000000">
                      <a:alpha val="43137"/>
                    </a:srgbClr>
                  </a:outerShdw>
                </a:effectLst>
              </a:rPr>
              <a:t>Geïnpireerd</a:t>
            </a:r>
            <a:r>
              <a:rPr lang="nl-NL" sz="2800" b="1" dirty="0" smtClean="0">
                <a:ln w="3175">
                  <a:solidFill>
                    <a:schemeClr val="tx1"/>
                  </a:solidFill>
                </a:ln>
                <a:solidFill>
                  <a:schemeClr val="bg1"/>
                </a:solidFill>
                <a:effectLst>
                  <a:outerShdw blurRad="38100" dist="38100" dir="2700000" algn="tl">
                    <a:srgbClr val="000000">
                      <a:alpha val="43137"/>
                    </a:srgbClr>
                  </a:outerShdw>
                </a:effectLst>
              </a:rPr>
              <a:t> door God</a:t>
            </a:r>
          </a:p>
          <a:p>
            <a:r>
              <a:rPr lang="nl-NL" sz="2800" b="1" dirty="0">
                <a:ln w="3175">
                  <a:solidFill>
                    <a:schemeClr val="tx1"/>
                  </a:solidFill>
                </a:ln>
                <a:solidFill>
                  <a:schemeClr val="bg1"/>
                </a:solidFill>
                <a:effectLst>
                  <a:outerShdw blurRad="38100" dist="38100" dir="2700000" algn="tl">
                    <a:srgbClr val="000000">
                      <a:alpha val="43137"/>
                    </a:srgbClr>
                  </a:outerShdw>
                </a:effectLst>
              </a:rPr>
              <a:t>	</a:t>
            </a:r>
            <a:r>
              <a:rPr lang="nl-NL" sz="2800" b="1" dirty="0" smtClean="0">
                <a:ln w="3175">
                  <a:solidFill>
                    <a:schemeClr val="tx1"/>
                  </a:solidFill>
                </a:ln>
                <a:solidFill>
                  <a:schemeClr val="bg1"/>
                </a:solidFill>
                <a:effectLst>
                  <a:outerShdw blurRad="38100" dist="38100" dir="2700000" algn="tl">
                    <a:srgbClr val="000000">
                      <a:alpha val="43137"/>
                    </a:srgbClr>
                  </a:outerShdw>
                </a:effectLst>
              </a:rPr>
              <a:t>- Betrouwbaar</a:t>
            </a:r>
            <a:endParaRPr lang="nl-NL" sz="28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4633395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kstvak 2"/>
          <p:cNvSpPr txBox="1"/>
          <p:nvPr/>
        </p:nvSpPr>
        <p:spPr>
          <a:xfrm>
            <a:off x="242400" y="205950"/>
            <a:ext cx="8642400" cy="2677656"/>
          </a:xfrm>
          <a:prstGeom prst="rect">
            <a:avLst/>
          </a:prstGeom>
          <a:noFill/>
        </p:spPr>
        <p:txBody>
          <a:bodyPr wrap="square" rtlCol="0">
            <a:spAutoFit/>
          </a:bodyPr>
          <a:lstStyle/>
          <a:p>
            <a:r>
              <a:rPr lang="nl-NL" sz="2800" b="1" dirty="0" smtClean="0">
                <a:solidFill>
                  <a:schemeClr val="bg1"/>
                </a:solidFill>
                <a:effectLst>
                  <a:outerShdw blurRad="38100" dist="38100" dir="2700000" algn="tl">
                    <a:srgbClr val="000000">
                      <a:alpha val="43137"/>
                    </a:srgbClr>
                  </a:outerShdw>
                </a:effectLst>
              </a:rPr>
              <a:t>Inleiding op de Bijbel:</a:t>
            </a:r>
            <a:endParaRPr lang="nl-NL" sz="2800" b="1" dirty="0">
              <a:ln w="3175">
                <a:solidFill>
                  <a:schemeClr val="tx1"/>
                </a:solidFill>
              </a:ln>
              <a:solidFill>
                <a:schemeClr val="bg1"/>
              </a:solidFill>
              <a:effectLst>
                <a:outerShdw blurRad="38100" dist="38100" dir="2700000" algn="tl">
                  <a:srgbClr val="000000">
                    <a:alpha val="43137"/>
                  </a:srgbClr>
                </a:outerShdw>
              </a:effectLst>
            </a:endParaRPr>
          </a:p>
          <a:p>
            <a:endParaRPr lang="nl-NL" sz="2800" b="1" dirty="0">
              <a:ln w="3175">
                <a:solidFill>
                  <a:schemeClr val="tx1"/>
                </a:solidFill>
              </a:ln>
              <a:solidFill>
                <a:schemeClr val="bg1"/>
              </a:solidFill>
              <a:effectLst>
                <a:outerShdw blurRad="38100" dist="38100" dir="2700000" algn="tl">
                  <a:srgbClr val="000000">
                    <a:alpha val="43137"/>
                  </a:srgbClr>
                </a:outerShdw>
              </a:effectLst>
            </a:endParaRPr>
          </a:p>
          <a:p>
            <a:r>
              <a:rPr lang="nl-NL" sz="2800" b="1" dirty="0">
                <a:ln w="3175">
                  <a:solidFill>
                    <a:schemeClr val="tx1"/>
                  </a:solidFill>
                </a:ln>
                <a:solidFill>
                  <a:schemeClr val="bg1"/>
                </a:solidFill>
                <a:effectLst>
                  <a:outerShdw blurRad="38100" dist="38100" dir="2700000" algn="tl">
                    <a:srgbClr val="000000">
                      <a:alpha val="43137"/>
                    </a:srgbClr>
                  </a:outerShdw>
                </a:effectLst>
              </a:rPr>
              <a:t>	</a:t>
            </a:r>
            <a:r>
              <a:rPr lang="nl-NL" sz="2800" b="1" dirty="0" smtClean="0">
                <a:ln w="3175">
                  <a:solidFill>
                    <a:schemeClr val="tx1"/>
                  </a:solidFill>
                </a:ln>
                <a:solidFill>
                  <a:schemeClr val="bg1"/>
                </a:solidFill>
                <a:effectLst>
                  <a:outerShdw blurRad="38100" dist="38100" dir="2700000" algn="tl">
                    <a:srgbClr val="000000">
                      <a:alpha val="43137"/>
                    </a:srgbClr>
                  </a:outerShdw>
                </a:effectLst>
              </a:rPr>
              <a:t>- Bijzonder </a:t>
            </a:r>
            <a:r>
              <a:rPr lang="nl-NL" sz="2800" b="1" dirty="0" err="1" smtClean="0">
                <a:ln w="3175">
                  <a:solidFill>
                    <a:schemeClr val="tx1"/>
                  </a:solidFill>
                </a:ln>
                <a:solidFill>
                  <a:schemeClr val="bg1"/>
                </a:solidFill>
                <a:effectLst>
                  <a:outerShdw blurRad="38100" dist="38100" dir="2700000" algn="tl">
                    <a:srgbClr val="000000">
                      <a:alpha val="43137"/>
                    </a:srgbClr>
                  </a:outerShdw>
                </a:effectLst>
              </a:rPr>
              <a:t>bijzonder</a:t>
            </a:r>
            <a:r>
              <a:rPr lang="nl-NL" sz="2800" b="1" dirty="0" smtClean="0">
                <a:ln w="3175">
                  <a:solidFill>
                    <a:schemeClr val="tx1"/>
                  </a:solidFill>
                </a:ln>
                <a:solidFill>
                  <a:schemeClr val="bg1"/>
                </a:solidFill>
                <a:effectLst>
                  <a:outerShdw blurRad="38100" dist="38100" dir="2700000" algn="tl">
                    <a:srgbClr val="000000">
                      <a:alpha val="43137"/>
                    </a:srgbClr>
                  </a:outerShdw>
                </a:effectLst>
              </a:rPr>
              <a:t>!</a:t>
            </a:r>
          </a:p>
          <a:p>
            <a:r>
              <a:rPr lang="nl-NL" sz="2800" b="1" dirty="0">
                <a:ln w="3175">
                  <a:solidFill>
                    <a:schemeClr val="tx1"/>
                  </a:solidFill>
                </a:ln>
                <a:solidFill>
                  <a:schemeClr val="bg1"/>
                </a:solidFill>
                <a:effectLst>
                  <a:outerShdw blurRad="38100" dist="38100" dir="2700000" algn="tl">
                    <a:srgbClr val="000000">
                      <a:alpha val="43137"/>
                    </a:srgbClr>
                  </a:outerShdw>
                </a:effectLst>
              </a:rPr>
              <a:t>	</a:t>
            </a:r>
            <a:r>
              <a:rPr lang="nl-NL" sz="2800" b="1" dirty="0" smtClean="0">
                <a:ln w="3175">
                  <a:solidFill>
                    <a:schemeClr val="tx1"/>
                  </a:solidFill>
                </a:ln>
                <a:solidFill>
                  <a:schemeClr val="bg1"/>
                </a:solidFill>
                <a:effectLst>
                  <a:outerShdw blurRad="38100" dist="38100" dir="2700000" algn="tl">
                    <a:srgbClr val="000000">
                      <a:alpha val="43137"/>
                    </a:srgbClr>
                  </a:outerShdw>
                </a:effectLst>
              </a:rPr>
              <a:t>- </a:t>
            </a:r>
            <a:r>
              <a:rPr lang="nl-NL" sz="2800" b="1" dirty="0" err="1" smtClean="0">
                <a:ln w="3175">
                  <a:solidFill>
                    <a:schemeClr val="tx1"/>
                  </a:solidFill>
                </a:ln>
                <a:solidFill>
                  <a:schemeClr val="bg1"/>
                </a:solidFill>
                <a:effectLst>
                  <a:outerShdw blurRad="38100" dist="38100" dir="2700000" algn="tl">
                    <a:srgbClr val="000000">
                      <a:alpha val="43137"/>
                    </a:srgbClr>
                  </a:outerShdw>
                </a:effectLst>
              </a:rPr>
              <a:t>Geïnpireerd</a:t>
            </a:r>
            <a:r>
              <a:rPr lang="nl-NL" sz="2800" b="1" dirty="0" smtClean="0">
                <a:ln w="3175">
                  <a:solidFill>
                    <a:schemeClr val="tx1"/>
                  </a:solidFill>
                </a:ln>
                <a:solidFill>
                  <a:schemeClr val="bg1"/>
                </a:solidFill>
                <a:effectLst>
                  <a:outerShdw blurRad="38100" dist="38100" dir="2700000" algn="tl">
                    <a:srgbClr val="000000">
                      <a:alpha val="43137"/>
                    </a:srgbClr>
                  </a:outerShdw>
                </a:effectLst>
              </a:rPr>
              <a:t> door God</a:t>
            </a:r>
          </a:p>
          <a:p>
            <a:r>
              <a:rPr lang="nl-NL" sz="2800" b="1" dirty="0">
                <a:ln w="3175">
                  <a:solidFill>
                    <a:schemeClr val="tx1"/>
                  </a:solidFill>
                </a:ln>
                <a:solidFill>
                  <a:schemeClr val="bg1"/>
                </a:solidFill>
                <a:effectLst>
                  <a:outerShdw blurRad="38100" dist="38100" dir="2700000" algn="tl">
                    <a:srgbClr val="000000">
                      <a:alpha val="43137"/>
                    </a:srgbClr>
                  </a:outerShdw>
                </a:effectLst>
              </a:rPr>
              <a:t>	</a:t>
            </a:r>
            <a:r>
              <a:rPr lang="nl-NL" sz="2800" b="1" dirty="0" smtClean="0">
                <a:ln w="3175">
                  <a:solidFill>
                    <a:schemeClr val="tx1"/>
                  </a:solidFill>
                </a:ln>
                <a:solidFill>
                  <a:schemeClr val="bg1"/>
                </a:solidFill>
                <a:effectLst>
                  <a:outerShdw blurRad="38100" dist="38100" dir="2700000" algn="tl">
                    <a:srgbClr val="000000">
                      <a:alpha val="43137"/>
                    </a:srgbClr>
                  </a:outerShdw>
                </a:effectLst>
              </a:rPr>
              <a:t>- Betrouwbaar</a:t>
            </a:r>
          </a:p>
          <a:p>
            <a:r>
              <a:rPr lang="nl-NL" sz="2800" b="1" dirty="0">
                <a:ln w="3175">
                  <a:solidFill>
                    <a:schemeClr val="tx1"/>
                  </a:solidFill>
                </a:ln>
                <a:solidFill>
                  <a:schemeClr val="bg1"/>
                </a:solidFill>
                <a:effectLst>
                  <a:outerShdw blurRad="38100" dist="38100" dir="2700000" algn="tl">
                    <a:srgbClr val="000000">
                      <a:alpha val="43137"/>
                    </a:srgbClr>
                  </a:outerShdw>
                </a:effectLst>
              </a:rPr>
              <a:t>	</a:t>
            </a:r>
            <a:r>
              <a:rPr lang="nl-NL" sz="2800" b="1" dirty="0"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 </a:t>
            </a:r>
            <a:r>
              <a:rPr lang="nl-NL" sz="2800" b="1" dirty="0" err="1"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Levensveranderend</a:t>
            </a:r>
            <a:r>
              <a:rPr lang="nl-NL" sz="2800" b="1" dirty="0" smtClean="0">
                <a:ln w="3175">
                  <a:solidFill>
                    <a:schemeClr val="tx1"/>
                  </a:solidFill>
                </a:ln>
                <a:solidFill>
                  <a:schemeClr val="bg1"/>
                </a:solidFill>
                <a:effectLst>
                  <a:outerShdw blurRad="38100" dist="38100" dir="2700000" algn="tl">
                    <a:srgbClr val="000000">
                      <a:alpha val="43137"/>
                    </a:srgbClr>
                  </a:outerShdw>
                </a:effectLst>
                <a:sym typeface="Wingdings" panose="05000000000000000000" pitchFamily="2" charset="2"/>
              </a:rPr>
              <a:t>!!!</a:t>
            </a:r>
            <a:endParaRPr lang="nl-NL" sz="28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5742489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6375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jdelijke aanduiding voor inhoud 3"/>
          <p:cNvSpPr txBox="1">
            <a:spLocks/>
          </p:cNvSpPr>
          <p:nvPr/>
        </p:nvSpPr>
        <p:spPr>
          <a:xfrm>
            <a:off x="3024000" y="364365"/>
            <a:ext cx="5565600" cy="22204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anose="05000000000000000000" pitchFamily="2" charset="2"/>
              <a:buChar char="Ø"/>
            </a:pPr>
            <a:r>
              <a:rPr lang="nl-NL" sz="3600" b="1" dirty="0" smtClean="0">
                <a:ln w="3175">
                  <a:solidFill>
                    <a:schemeClr val="tx1"/>
                  </a:solidFill>
                </a:ln>
                <a:solidFill>
                  <a:schemeClr val="bg1"/>
                </a:solidFill>
                <a:effectLst>
                  <a:outerShdw blurRad="38100" dist="38100" dir="2700000" algn="tl">
                    <a:srgbClr val="000000">
                      <a:alpha val="43137"/>
                    </a:srgbClr>
                  </a:outerShdw>
                </a:effectLst>
              </a:rPr>
              <a:t>40 schrijvers</a:t>
            </a:r>
          </a:p>
          <a:p>
            <a:pPr>
              <a:buFont typeface="Wingdings" panose="05000000000000000000" pitchFamily="2" charset="2"/>
              <a:buChar char="Ø"/>
            </a:pPr>
            <a:r>
              <a:rPr lang="nl-NL" sz="3600" b="1" dirty="0" smtClean="0">
                <a:ln w="3175">
                  <a:solidFill>
                    <a:schemeClr val="tx1"/>
                  </a:solidFill>
                </a:ln>
                <a:solidFill>
                  <a:schemeClr val="bg1"/>
                </a:solidFill>
                <a:effectLst>
                  <a:outerShdw blurRad="38100" dist="38100" dir="2700000" algn="tl">
                    <a:srgbClr val="000000">
                      <a:alpha val="43137"/>
                    </a:srgbClr>
                  </a:outerShdw>
                </a:effectLst>
              </a:rPr>
              <a:t>1600 jaar</a:t>
            </a:r>
          </a:p>
          <a:p>
            <a:pPr>
              <a:buFont typeface="Wingdings" panose="05000000000000000000" pitchFamily="2" charset="2"/>
              <a:buChar char="Ø"/>
            </a:pPr>
            <a:r>
              <a:rPr lang="nl-NL" sz="3600" b="1" dirty="0" smtClean="0">
                <a:ln w="3175">
                  <a:solidFill>
                    <a:schemeClr val="tx1"/>
                  </a:solidFill>
                </a:ln>
                <a:solidFill>
                  <a:schemeClr val="bg1"/>
                </a:solidFill>
                <a:effectLst>
                  <a:outerShdw blurRad="38100" dist="38100" dir="2700000" algn="tl">
                    <a:srgbClr val="000000">
                      <a:alpha val="43137"/>
                    </a:srgbClr>
                  </a:outerShdw>
                </a:effectLst>
              </a:rPr>
              <a:t>Alle lagen van bevolking</a:t>
            </a:r>
            <a:endParaRPr lang="nl-NL" sz="36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25568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jdelijke aanduiding voor inhoud 3"/>
          <p:cNvSpPr txBox="1">
            <a:spLocks/>
          </p:cNvSpPr>
          <p:nvPr/>
        </p:nvSpPr>
        <p:spPr>
          <a:xfrm>
            <a:off x="2059200" y="177165"/>
            <a:ext cx="4910400" cy="6220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sz="3600" b="1" dirty="0" smtClean="0">
                <a:ln w="3175">
                  <a:solidFill>
                    <a:schemeClr val="tx1"/>
                  </a:solidFill>
                </a:ln>
                <a:solidFill>
                  <a:schemeClr val="bg1"/>
                </a:solidFill>
                <a:effectLst>
                  <a:outerShdw blurRad="38100" dist="38100" dir="2700000" algn="tl">
                    <a:srgbClr val="000000">
                      <a:alpha val="43137"/>
                    </a:srgbClr>
                  </a:outerShdw>
                </a:effectLst>
              </a:rPr>
              <a:t>Ontstaan van de </a:t>
            </a:r>
            <a:r>
              <a:rPr lang="nl-NL" sz="3600" b="1" dirty="0" err="1" smtClean="0">
                <a:ln w="3175">
                  <a:solidFill>
                    <a:schemeClr val="tx1"/>
                  </a:solidFill>
                </a:ln>
                <a:solidFill>
                  <a:schemeClr val="bg1"/>
                </a:solidFill>
                <a:effectLst>
                  <a:outerShdw blurRad="38100" dist="38100" dir="2700000" algn="tl">
                    <a:srgbClr val="000000">
                      <a:alpha val="43137"/>
                    </a:srgbClr>
                  </a:outerShdw>
                </a:effectLst>
              </a:rPr>
              <a:t>TeNaCh</a:t>
            </a:r>
            <a:endParaRPr lang="nl-NL" sz="36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10643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jdelijke aanduiding voor inhoud 3"/>
          <p:cNvSpPr txBox="1">
            <a:spLocks/>
          </p:cNvSpPr>
          <p:nvPr/>
        </p:nvSpPr>
        <p:spPr>
          <a:xfrm>
            <a:off x="2059200" y="177165"/>
            <a:ext cx="4910400" cy="6220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sz="3600" b="1" dirty="0" smtClean="0">
                <a:ln w="3175">
                  <a:solidFill>
                    <a:schemeClr val="tx1"/>
                  </a:solidFill>
                </a:ln>
                <a:solidFill>
                  <a:schemeClr val="bg1"/>
                </a:solidFill>
                <a:effectLst>
                  <a:outerShdw blurRad="38100" dist="38100" dir="2700000" algn="tl">
                    <a:srgbClr val="000000">
                      <a:alpha val="43137"/>
                    </a:srgbClr>
                  </a:outerShdw>
                </a:effectLst>
              </a:rPr>
              <a:t>Ontstaan van de </a:t>
            </a:r>
            <a:r>
              <a:rPr lang="nl-NL" sz="3600" b="1" dirty="0" err="1" smtClean="0">
                <a:ln w="3175">
                  <a:solidFill>
                    <a:schemeClr val="tx1"/>
                  </a:solidFill>
                </a:ln>
                <a:solidFill>
                  <a:schemeClr val="bg1"/>
                </a:solidFill>
                <a:effectLst>
                  <a:outerShdw blurRad="38100" dist="38100" dir="2700000" algn="tl">
                    <a:srgbClr val="000000">
                      <a:alpha val="43137"/>
                    </a:srgbClr>
                  </a:outerShdw>
                </a:effectLst>
              </a:rPr>
              <a:t>TeNaCh</a:t>
            </a:r>
            <a:endParaRPr lang="nl-NL" sz="36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5" name="Tijdelijke aanduiding voor inhoud 3"/>
          <p:cNvSpPr txBox="1">
            <a:spLocks/>
          </p:cNvSpPr>
          <p:nvPr/>
        </p:nvSpPr>
        <p:spPr>
          <a:xfrm>
            <a:off x="397200" y="1522748"/>
            <a:ext cx="8041200" cy="9952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nl-NL" sz="36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6" name="Tijdelijke aanduiding voor inhoud 3"/>
          <p:cNvSpPr txBox="1">
            <a:spLocks/>
          </p:cNvSpPr>
          <p:nvPr/>
        </p:nvSpPr>
        <p:spPr>
          <a:xfrm>
            <a:off x="397200" y="799200"/>
            <a:ext cx="8552400" cy="9952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3200"/>
              </a:lnSpc>
              <a:spcBef>
                <a:spcPts val="0"/>
              </a:spcBef>
              <a:buNone/>
            </a:pPr>
            <a:r>
              <a:rPr lang="nl-NL" sz="2400" b="1" dirty="0">
                <a:ln w="3175">
                  <a:solidFill>
                    <a:schemeClr val="tx1"/>
                  </a:solidFill>
                </a:ln>
                <a:solidFill>
                  <a:schemeClr val="bg1"/>
                </a:solidFill>
                <a:effectLst>
                  <a:outerShdw blurRad="38100" dist="38100" dir="2700000" algn="tl">
                    <a:srgbClr val="000000">
                      <a:alpha val="43137"/>
                    </a:srgbClr>
                  </a:outerShdw>
                </a:effectLst>
              </a:rPr>
              <a:t>HSV Gen. 5:1 </a:t>
            </a:r>
            <a:endParaRPr lang="nl-NL" sz="2400" b="1" dirty="0" smtClean="0">
              <a:ln w="3175">
                <a:solidFill>
                  <a:schemeClr val="tx1"/>
                </a:solidFill>
              </a:ln>
              <a:solidFill>
                <a:schemeClr val="bg1"/>
              </a:solidFill>
              <a:effectLst>
                <a:outerShdw blurRad="38100" dist="38100" dir="2700000" algn="tl">
                  <a:srgbClr val="000000">
                    <a:alpha val="43137"/>
                  </a:srgbClr>
                </a:outerShdw>
              </a:effectLst>
            </a:endParaRPr>
          </a:p>
          <a:p>
            <a:pPr marL="0" indent="0">
              <a:lnSpc>
                <a:spcPts val="3200"/>
              </a:lnSpc>
              <a:spcBef>
                <a:spcPts val="0"/>
              </a:spcBef>
              <a:buNone/>
            </a:pPr>
            <a:r>
              <a:rPr lang="nl-NL" sz="3200" b="1" dirty="0" smtClean="0">
                <a:ln w="3175">
                  <a:solidFill>
                    <a:schemeClr val="tx1"/>
                  </a:solidFill>
                </a:ln>
                <a:solidFill>
                  <a:schemeClr val="bg1"/>
                </a:solidFill>
                <a:effectLst>
                  <a:outerShdw blurRad="38100" dist="38100" dir="2700000" algn="tl">
                    <a:srgbClr val="000000">
                      <a:alpha val="43137"/>
                    </a:srgbClr>
                  </a:outerShdw>
                </a:effectLst>
              </a:rPr>
              <a:t>Dit </a:t>
            </a:r>
            <a:r>
              <a:rPr lang="nl-NL" sz="3200" b="1" dirty="0">
                <a:ln w="3175">
                  <a:solidFill>
                    <a:schemeClr val="tx1"/>
                  </a:solidFill>
                </a:ln>
                <a:solidFill>
                  <a:schemeClr val="bg1"/>
                </a:solidFill>
                <a:effectLst>
                  <a:outerShdw blurRad="38100" dist="38100" dir="2700000" algn="tl">
                    <a:srgbClr val="000000">
                      <a:alpha val="43137"/>
                    </a:srgbClr>
                  </a:outerShdw>
                </a:effectLst>
              </a:rPr>
              <a:t>is het boek van de afstammelingen van Adam</a:t>
            </a:r>
          </a:p>
          <a:p>
            <a:pPr marL="0" indent="0">
              <a:buNone/>
            </a:pPr>
            <a:endParaRPr lang="nl-NL" sz="36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130028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2378</TotalTime>
  <Words>2029</Words>
  <Application>Microsoft Office PowerPoint</Application>
  <PresentationFormat>Diavoorstelling (16:10)</PresentationFormat>
  <Paragraphs>244</Paragraphs>
  <Slides>69</Slides>
  <Notes>0</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69</vt:i4>
      </vt:variant>
    </vt:vector>
  </HeadingPairs>
  <TitlesOfParts>
    <vt:vector size="76" baseType="lpstr">
      <vt:lpstr>MS PGothic</vt:lpstr>
      <vt:lpstr>MS PGothic</vt:lpstr>
      <vt:lpstr>Arial</vt:lpstr>
      <vt:lpstr>Calibri</vt:lpstr>
      <vt:lpstr>Wingdings</vt:lpstr>
      <vt:lpstr>Office Theme</vt:lpstr>
      <vt:lpstr>1_Office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Jesse van Nes;Mark Shaw</dc:creator>
  <cp:lastModifiedBy>Ichtus laptop</cp:lastModifiedBy>
  <cp:revision>166</cp:revision>
  <dcterms:created xsi:type="dcterms:W3CDTF">2015-11-09T12:59:54Z</dcterms:created>
  <dcterms:modified xsi:type="dcterms:W3CDTF">2019-09-11T14:49:07Z</dcterms:modified>
</cp:coreProperties>
</file>